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6" r:id="rId4"/>
    <p:sldMasterId id="2147483697" r:id="rId5"/>
  </p:sldMasterIdLst>
  <p:notesMasterIdLst>
    <p:notesMasterId r:id="rId6"/>
  </p:notesMasterIdLst>
  <p:sldIdLst>
    <p:sldId id="256" r:id="rId7"/>
    <p:sldId id="257" r:id="rId8"/>
    <p:sldId id="258" r:id="rId9"/>
    <p:sldId id="259" r:id="rId10"/>
    <p:sldId id="260" r:id="rId11"/>
    <p:sldId id="261" r:id="rId12"/>
    <p:sldId id="262" r:id="rId13"/>
  </p:sldIdLst>
  <p:sldSz cy="5143500" cx="9144000"/>
  <p:notesSz cx="6858000" cy="9144000"/>
  <p:embeddedFontLst>
    <p:embeddedFont>
      <p:font typeface="Work Sans Medium"/>
      <p:regular r:id="rId14"/>
      <p:bold r:id="rId15"/>
      <p:italic r:id="rId16"/>
      <p:boldItalic r:id="rId17"/>
    </p:embeddedFont>
    <p:embeddedFont>
      <p:font typeface="Work Sans"/>
      <p:regular r:id="rId18"/>
      <p:bold r:id="rId19"/>
      <p:italic r:id="rId20"/>
      <p:boldItalic r:id="rId21"/>
    </p:embeddedFont>
    <p:embeddedFont>
      <p:font typeface="Familjen Grotesk"/>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WorkSans-italic.fntdata"/><Relationship Id="rId22" Type="http://schemas.openxmlformats.org/officeDocument/2006/relationships/font" Target="fonts/FamiljenGrotesk-regular.fntdata"/><Relationship Id="rId21" Type="http://schemas.openxmlformats.org/officeDocument/2006/relationships/font" Target="fonts/WorkSans-boldItalic.fntdata"/><Relationship Id="rId24" Type="http://schemas.openxmlformats.org/officeDocument/2006/relationships/font" Target="fonts/FamiljenGrotesk-italic.fntdata"/><Relationship Id="rId23" Type="http://schemas.openxmlformats.org/officeDocument/2006/relationships/font" Target="fonts/FamiljenGrotesk-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5" Type="http://schemas.openxmlformats.org/officeDocument/2006/relationships/font" Target="fonts/FamiljenGrotesk-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font" Target="fonts/WorkSansMedium-bold.fntdata"/><Relationship Id="rId14" Type="http://schemas.openxmlformats.org/officeDocument/2006/relationships/font" Target="fonts/WorkSansMedium-regular.fntdata"/><Relationship Id="rId17" Type="http://schemas.openxmlformats.org/officeDocument/2006/relationships/font" Target="fonts/WorkSansMedium-boldItalic.fntdata"/><Relationship Id="rId16" Type="http://schemas.openxmlformats.org/officeDocument/2006/relationships/font" Target="fonts/WorkSansMedium-italic.fntdata"/><Relationship Id="rId19" Type="http://schemas.openxmlformats.org/officeDocument/2006/relationships/font" Target="fonts/WorkSans-bold.fntdata"/><Relationship Id="rId18" Type="http://schemas.openxmlformats.org/officeDocument/2006/relationships/font" Target="fonts/WorkSans-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16edf99a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16edf99a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16edf99a8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316edf99a8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16edf99a8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16edf99a8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16edf99a8a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16edf99a8a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1ae32bb4e8_0_19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31ae32bb4e8_0_19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16edf99a8a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316edf99a8a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16edf99a8a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16edf99a8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Clr>
                <a:schemeClr val="dk1"/>
              </a:buClr>
              <a:buSzPts val="14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4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95" name="Shape 95"/>
        <p:cNvGrpSpPr/>
        <p:nvPr/>
      </p:nvGrpSpPr>
      <p:grpSpPr>
        <a:xfrm>
          <a:off x="0" y="0"/>
          <a:ext cx="0" cy="0"/>
          <a:chOff x="0" y="0"/>
          <a:chExt cx="0" cy="0"/>
        </a:xfrm>
      </p:grpSpPr>
      <p:sp>
        <p:nvSpPr>
          <p:cNvPr id="96" name="Google Shape;96;p25"/>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2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8" name="Google Shape;98;p25"/>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9" name="Google Shape;99;p25"/>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0" name="Google Shape;100;p25"/>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1" name="Google Shape;101;p25"/>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2" name="Google Shape;102;p25"/>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3" name="Google Shape;103;p25"/>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104" name="Shape 104"/>
        <p:cNvGrpSpPr/>
        <p:nvPr/>
      </p:nvGrpSpPr>
      <p:grpSpPr>
        <a:xfrm>
          <a:off x="0" y="0"/>
          <a:ext cx="0" cy="0"/>
          <a:chOff x="0" y="0"/>
          <a:chExt cx="0" cy="0"/>
        </a:xfrm>
      </p:grpSpPr>
      <p:sp>
        <p:nvSpPr>
          <p:cNvPr id="105" name="Google Shape;10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 name="Google Shape;106;p26"/>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07" name="Google Shape;107;p26"/>
          <p:cNvSpPr/>
          <p:nvPr>
            <p:ph idx="2" type="pic"/>
          </p:nvPr>
        </p:nvSpPr>
        <p:spPr>
          <a:xfrm>
            <a:off x="4992024" y="1152775"/>
            <a:ext cx="3840300" cy="3416400"/>
          </a:xfrm>
          <a:prstGeom prst="rect">
            <a:avLst/>
          </a:prstGeom>
          <a:noFill/>
          <a:ln>
            <a:noFill/>
          </a:ln>
        </p:spPr>
      </p:sp>
      <p:sp>
        <p:nvSpPr>
          <p:cNvPr id="108" name="Google Shape;108;p2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109" name="Shape 109"/>
        <p:cNvGrpSpPr/>
        <p:nvPr/>
      </p:nvGrpSpPr>
      <p:grpSpPr>
        <a:xfrm>
          <a:off x="0" y="0"/>
          <a:ext cx="0" cy="0"/>
          <a:chOff x="0" y="0"/>
          <a:chExt cx="0" cy="0"/>
        </a:xfrm>
      </p:grpSpPr>
      <p:sp>
        <p:nvSpPr>
          <p:cNvPr id="110" name="Google Shape;110;p2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1" name="Google Shape;111;p27"/>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12" name="Google Shape;112;p27"/>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13" name="Google Shape;113;p27"/>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14" name="Google Shape;114;p27"/>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15" name="Google Shape;115;p27"/>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116" name="Shape 116"/>
        <p:cNvGrpSpPr/>
        <p:nvPr/>
      </p:nvGrpSpPr>
      <p:grpSpPr>
        <a:xfrm>
          <a:off x="0" y="0"/>
          <a:ext cx="0" cy="0"/>
          <a:chOff x="0" y="0"/>
          <a:chExt cx="0" cy="0"/>
        </a:xfrm>
      </p:grpSpPr>
      <p:sp>
        <p:nvSpPr>
          <p:cNvPr id="117" name="Google Shape;117;p2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28"/>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19" name="Google Shape;119;p28"/>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20" name="Google Shape;120;p28"/>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21" name="Google Shape;121;p28"/>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22" name="Google Shape;122;p28"/>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3" name="Google Shape;123;p28"/>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4" name="Google Shape;124;p28"/>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125" name="Shape 125"/>
        <p:cNvGrpSpPr/>
        <p:nvPr/>
      </p:nvGrpSpPr>
      <p:grpSpPr>
        <a:xfrm>
          <a:off x="0" y="0"/>
          <a:ext cx="0" cy="0"/>
          <a:chOff x="0" y="0"/>
          <a:chExt cx="0" cy="0"/>
        </a:xfrm>
      </p:grpSpPr>
      <p:sp>
        <p:nvSpPr>
          <p:cNvPr id="126" name="Google Shape;126;p2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7" name="Google Shape;127;p29"/>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28" name="Google Shape;128;p29"/>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29" name="Google Shape;129;p29"/>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30" name="Google Shape;130;p29"/>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31" name="Google Shape;131;p29"/>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32" name="Google Shape;132;p29"/>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3" name="Google Shape;133;p29"/>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4" name="Google Shape;134;p29"/>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5" name="Google Shape;135;p29"/>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136" name="Shape 136"/>
        <p:cNvGrpSpPr/>
        <p:nvPr/>
      </p:nvGrpSpPr>
      <p:grpSpPr>
        <a:xfrm>
          <a:off x="0" y="0"/>
          <a:ext cx="0" cy="0"/>
          <a:chOff x="0" y="0"/>
          <a:chExt cx="0" cy="0"/>
        </a:xfrm>
      </p:grpSpPr>
      <p:sp>
        <p:nvSpPr>
          <p:cNvPr id="137" name="Google Shape;137;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 name="Google Shape;138;p3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3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140" name="Shape 140"/>
        <p:cNvGrpSpPr/>
        <p:nvPr/>
      </p:nvGrpSpPr>
      <p:grpSpPr>
        <a:xfrm>
          <a:off x="0" y="0"/>
          <a:ext cx="0" cy="0"/>
          <a:chOff x="0" y="0"/>
          <a:chExt cx="0" cy="0"/>
        </a:xfrm>
      </p:grpSpPr>
      <p:sp>
        <p:nvSpPr>
          <p:cNvPr id="141" name="Google Shape;141;p31"/>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2" name="Google Shape;142;p31"/>
          <p:cNvSpPr/>
          <p:nvPr>
            <p:ph idx="2" type="pic"/>
          </p:nvPr>
        </p:nvSpPr>
        <p:spPr>
          <a:xfrm>
            <a:off x="4804825" y="1133300"/>
            <a:ext cx="4027500" cy="2392800"/>
          </a:xfrm>
          <a:prstGeom prst="rect">
            <a:avLst/>
          </a:prstGeom>
          <a:noFill/>
          <a:ln>
            <a:noFill/>
          </a:ln>
        </p:spPr>
      </p:sp>
      <p:sp>
        <p:nvSpPr>
          <p:cNvPr id="143" name="Google Shape;143;p31"/>
          <p:cNvSpPr/>
          <p:nvPr>
            <p:ph idx="3" type="pic"/>
          </p:nvPr>
        </p:nvSpPr>
        <p:spPr>
          <a:xfrm>
            <a:off x="311725" y="1133300"/>
            <a:ext cx="4027500" cy="2392800"/>
          </a:xfrm>
          <a:prstGeom prst="rect">
            <a:avLst/>
          </a:prstGeom>
          <a:noFill/>
          <a:ln>
            <a:noFill/>
          </a:ln>
        </p:spPr>
      </p:sp>
      <p:sp>
        <p:nvSpPr>
          <p:cNvPr id="144" name="Google Shape;144;p31"/>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5" name="Google Shape;145;p3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6" name="Google Shape;146;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7" name="Google Shape;147;p31"/>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48" name="Google Shape;148;p31"/>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49" name="Shape 149"/>
        <p:cNvGrpSpPr/>
        <p:nvPr/>
      </p:nvGrpSpPr>
      <p:grpSpPr>
        <a:xfrm>
          <a:off x="0" y="0"/>
          <a:ext cx="0" cy="0"/>
          <a:chOff x="0" y="0"/>
          <a:chExt cx="0" cy="0"/>
        </a:xfrm>
      </p:grpSpPr>
      <p:sp>
        <p:nvSpPr>
          <p:cNvPr id="150" name="Google Shape;150;p32"/>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1" name="Google Shape;151;p32"/>
          <p:cNvSpPr/>
          <p:nvPr>
            <p:ph idx="2" type="pic"/>
          </p:nvPr>
        </p:nvSpPr>
        <p:spPr>
          <a:xfrm>
            <a:off x="6205225" y="1128325"/>
            <a:ext cx="2627100" cy="2273100"/>
          </a:xfrm>
          <a:prstGeom prst="rect">
            <a:avLst/>
          </a:prstGeom>
          <a:noFill/>
          <a:ln>
            <a:noFill/>
          </a:ln>
        </p:spPr>
      </p:sp>
      <p:sp>
        <p:nvSpPr>
          <p:cNvPr id="152" name="Google Shape;152;p32"/>
          <p:cNvSpPr/>
          <p:nvPr>
            <p:ph idx="3" type="pic"/>
          </p:nvPr>
        </p:nvSpPr>
        <p:spPr>
          <a:xfrm>
            <a:off x="311725" y="1128325"/>
            <a:ext cx="2627100" cy="2273100"/>
          </a:xfrm>
          <a:prstGeom prst="rect">
            <a:avLst/>
          </a:prstGeom>
          <a:noFill/>
          <a:ln>
            <a:noFill/>
          </a:ln>
        </p:spPr>
      </p:sp>
      <p:sp>
        <p:nvSpPr>
          <p:cNvPr id="153" name="Google Shape;153;p32"/>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4" name="Google Shape;154;p32"/>
          <p:cNvSpPr/>
          <p:nvPr>
            <p:ph idx="5" type="pic"/>
          </p:nvPr>
        </p:nvSpPr>
        <p:spPr>
          <a:xfrm>
            <a:off x="3255250" y="1128325"/>
            <a:ext cx="2627100" cy="2273100"/>
          </a:xfrm>
          <a:prstGeom prst="rect">
            <a:avLst/>
          </a:prstGeom>
          <a:noFill/>
          <a:ln>
            <a:noFill/>
          </a:ln>
        </p:spPr>
      </p:sp>
      <p:sp>
        <p:nvSpPr>
          <p:cNvPr id="155" name="Google Shape;155;p32"/>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6" name="Google Shape;156;p3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7" name="Google Shape;157;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8" name="Google Shape;158;p32"/>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9" name="Google Shape;159;p32"/>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0" name="Google Shape;160;p32"/>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61" name="Shape 161"/>
        <p:cNvGrpSpPr/>
        <p:nvPr/>
      </p:nvGrpSpPr>
      <p:grpSpPr>
        <a:xfrm>
          <a:off x="0" y="0"/>
          <a:ext cx="0" cy="0"/>
          <a:chOff x="0" y="0"/>
          <a:chExt cx="0" cy="0"/>
        </a:xfrm>
      </p:grpSpPr>
      <p:sp>
        <p:nvSpPr>
          <p:cNvPr id="162" name="Google Shape;162;p33"/>
          <p:cNvSpPr/>
          <p:nvPr>
            <p:ph idx="2" type="pic"/>
          </p:nvPr>
        </p:nvSpPr>
        <p:spPr>
          <a:xfrm>
            <a:off x="311700" y="445025"/>
            <a:ext cx="8520600" cy="4218300"/>
          </a:xfrm>
          <a:prstGeom prst="rect">
            <a:avLst/>
          </a:prstGeom>
          <a:noFill/>
          <a:ln>
            <a:noFill/>
          </a:ln>
        </p:spPr>
      </p:sp>
      <p:sp>
        <p:nvSpPr>
          <p:cNvPr id="163" name="Google Shape;163;p3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64" name="Shape 164"/>
        <p:cNvGrpSpPr/>
        <p:nvPr/>
      </p:nvGrpSpPr>
      <p:grpSpPr>
        <a:xfrm>
          <a:off x="0" y="0"/>
          <a:ext cx="0" cy="0"/>
          <a:chOff x="0" y="0"/>
          <a:chExt cx="0" cy="0"/>
        </a:xfrm>
      </p:grpSpPr>
      <p:sp>
        <p:nvSpPr>
          <p:cNvPr id="165" name="Google Shape;165;p3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6" name="Google Shape;166;p34"/>
          <p:cNvSpPr/>
          <p:nvPr>
            <p:ph idx="2" type="pic"/>
          </p:nvPr>
        </p:nvSpPr>
        <p:spPr>
          <a:xfrm>
            <a:off x="3389600" y="118913"/>
            <a:ext cx="1643700" cy="1535100"/>
          </a:xfrm>
          <a:prstGeom prst="rect">
            <a:avLst/>
          </a:prstGeom>
          <a:noFill/>
          <a:ln>
            <a:noFill/>
          </a:ln>
        </p:spPr>
      </p:sp>
      <p:sp>
        <p:nvSpPr>
          <p:cNvPr id="167" name="Google Shape;167;p34"/>
          <p:cNvSpPr/>
          <p:nvPr>
            <p:ph idx="3" type="pic"/>
          </p:nvPr>
        </p:nvSpPr>
        <p:spPr>
          <a:xfrm>
            <a:off x="5195935" y="118913"/>
            <a:ext cx="1643700" cy="1535100"/>
          </a:xfrm>
          <a:prstGeom prst="rect">
            <a:avLst/>
          </a:prstGeom>
          <a:noFill/>
          <a:ln>
            <a:noFill/>
          </a:ln>
        </p:spPr>
      </p:sp>
      <p:sp>
        <p:nvSpPr>
          <p:cNvPr id="168" name="Google Shape;168;p34"/>
          <p:cNvSpPr/>
          <p:nvPr>
            <p:ph idx="4" type="pic"/>
          </p:nvPr>
        </p:nvSpPr>
        <p:spPr>
          <a:xfrm>
            <a:off x="7002270" y="118913"/>
            <a:ext cx="1643700" cy="1535100"/>
          </a:xfrm>
          <a:prstGeom prst="rect">
            <a:avLst/>
          </a:prstGeom>
          <a:noFill/>
          <a:ln>
            <a:noFill/>
          </a:ln>
        </p:spPr>
      </p:sp>
      <p:sp>
        <p:nvSpPr>
          <p:cNvPr id="169" name="Google Shape;169;p34"/>
          <p:cNvSpPr/>
          <p:nvPr>
            <p:ph idx="5" type="pic"/>
          </p:nvPr>
        </p:nvSpPr>
        <p:spPr>
          <a:xfrm>
            <a:off x="3389588" y="1804212"/>
            <a:ext cx="1643700" cy="1535100"/>
          </a:xfrm>
          <a:prstGeom prst="rect">
            <a:avLst/>
          </a:prstGeom>
          <a:noFill/>
          <a:ln>
            <a:noFill/>
          </a:ln>
        </p:spPr>
      </p:sp>
      <p:sp>
        <p:nvSpPr>
          <p:cNvPr id="170" name="Google Shape;170;p34"/>
          <p:cNvSpPr/>
          <p:nvPr>
            <p:ph idx="6" type="pic"/>
          </p:nvPr>
        </p:nvSpPr>
        <p:spPr>
          <a:xfrm>
            <a:off x="5195922" y="1804212"/>
            <a:ext cx="1643700" cy="1535100"/>
          </a:xfrm>
          <a:prstGeom prst="rect">
            <a:avLst/>
          </a:prstGeom>
          <a:noFill/>
          <a:ln>
            <a:noFill/>
          </a:ln>
        </p:spPr>
      </p:sp>
      <p:sp>
        <p:nvSpPr>
          <p:cNvPr id="171" name="Google Shape;171;p34"/>
          <p:cNvSpPr/>
          <p:nvPr>
            <p:ph idx="7" type="pic"/>
          </p:nvPr>
        </p:nvSpPr>
        <p:spPr>
          <a:xfrm>
            <a:off x="7002257" y="1804212"/>
            <a:ext cx="1643700" cy="1535100"/>
          </a:xfrm>
          <a:prstGeom prst="rect">
            <a:avLst/>
          </a:prstGeom>
          <a:noFill/>
          <a:ln>
            <a:noFill/>
          </a:ln>
        </p:spPr>
      </p:sp>
      <p:sp>
        <p:nvSpPr>
          <p:cNvPr id="172" name="Google Shape;172;p34"/>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7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3" name="Google Shape;173;p34"/>
          <p:cNvSpPr/>
          <p:nvPr>
            <p:ph idx="8" type="pic"/>
          </p:nvPr>
        </p:nvSpPr>
        <p:spPr>
          <a:xfrm>
            <a:off x="3389588" y="3489487"/>
            <a:ext cx="1643700" cy="1535100"/>
          </a:xfrm>
          <a:prstGeom prst="rect">
            <a:avLst/>
          </a:prstGeom>
          <a:noFill/>
          <a:ln>
            <a:noFill/>
          </a:ln>
        </p:spPr>
      </p:sp>
      <p:sp>
        <p:nvSpPr>
          <p:cNvPr id="174" name="Google Shape;174;p34"/>
          <p:cNvSpPr/>
          <p:nvPr>
            <p:ph idx="9" type="pic"/>
          </p:nvPr>
        </p:nvSpPr>
        <p:spPr>
          <a:xfrm>
            <a:off x="5195922" y="3489487"/>
            <a:ext cx="1643700" cy="1535100"/>
          </a:xfrm>
          <a:prstGeom prst="rect">
            <a:avLst/>
          </a:prstGeom>
          <a:noFill/>
          <a:ln>
            <a:noFill/>
          </a:ln>
        </p:spPr>
      </p:sp>
      <p:sp>
        <p:nvSpPr>
          <p:cNvPr id="175" name="Google Shape;175;p34"/>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spTree>
      <p:nvGrpSpPr>
        <p:cNvPr id="176" name="Shape 176"/>
        <p:cNvGrpSpPr/>
        <p:nvPr/>
      </p:nvGrpSpPr>
      <p:grpSpPr>
        <a:xfrm>
          <a:off x="0" y="0"/>
          <a:ext cx="0" cy="0"/>
          <a:chOff x="0" y="0"/>
          <a:chExt cx="0" cy="0"/>
        </a:xfrm>
      </p:grpSpPr>
      <p:pic>
        <p:nvPicPr>
          <p:cNvPr descr="Abstract background." id="177" name="Google Shape;177;p35"/>
          <p:cNvPicPr preferRelativeResize="0"/>
          <p:nvPr/>
        </p:nvPicPr>
        <p:blipFill>
          <a:blip r:embed="rId2">
            <a:alphaModFix amt="85000"/>
          </a:blip>
          <a:stretch>
            <a:fillRect/>
          </a:stretch>
        </p:blipFill>
        <p:spPr>
          <a:xfrm>
            <a:off x="0" y="0"/>
            <a:ext cx="9144000" cy="5143500"/>
          </a:xfrm>
          <a:prstGeom prst="rect">
            <a:avLst/>
          </a:prstGeom>
          <a:noFill/>
          <a:ln>
            <a:noFill/>
          </a:ln>
        </p:spPr>
      </p:pic>
      <p:sp>
        <p:nvSpPr>
          <p:cNvPr id="178" name="Google Shape;178;p35"/>
          <p:cNvSpPr txBox="1"/>
          <p:nvPr>
            <p:ph type="title"/>
          </p:nvPr>
        </p:nvSpPr>
        <p:spPr>
          <a:xfrm>
            <a:off x="80350" y="102275"/>
            <a:ext cx="8835000" cy="2629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7200"/>
              <a:buFont typeface="Work Sans"/>
              <a:buNone/>
              <a:defRPr/>
            </a:lvl1pPr>
            <a:lvl2pPr lvl="1">
              <a:lnSpc>
                <a:spcPct val="80000"/>
              </a:lnSpc>
              <a:spcBef>
                <a:spcPts val="0"/>
              </a:spcBef>
              <a:spcAft>
                <a:spcPts val="0"/>
              </a:spcAft>
              <a:buClr>
                <a:schemeClr val="lt1"/>
              </a:buClr>
              <a:buSzPts val="7200"/>
              <a:buFont typeface="Work Sans"/>
              <a:buNone/>
              <a:defRPr sz="7200">
                <a:solidFill>
                  <a:schemeClr val="lt1"/>
                </a:solidFill>
              </a:defRPr>
            </a:lvl2pPr>
            <a:lvl3pPr lvl="2">
              <a:lnSpc>
                <a:spcPct val="80000"/>
              </a:lnSpc>
              <a:spcBef>
                <a:spcPts val="0"/>
              </a:spcBef>
              <a:spcAft>
                <a:spcPts val="0"/>
              </a:spcAft>
              <a:buClr>
                <a:schemeClr val="lt1"/>
              </a:buClr>
              <a:buSzPts val="7200"/>
              <a:buFont typeface="Work Sans"/>
              <a:buNone/>
              <a:defRPr sz="7200">
                <a:solidFill>
                  <a:schemeClr val="lt1"/>
                </a:solidFill>
              </a:defRPr>
            </a:lvl3pPr>
            <a:lvl4pPr lvl="3">
              <a:lnSpc>
                <a:spcPct val="80000"/>
              </a:lnSpc>
              <a:spcBef>
                <a:spcPts val="0"/>
              </a:spcBef>
              <a:spcAft>
                <a:spcPts val="0"/>
              </a:spcAft>
              <a:buClr>
                <a:schemeClr val="lt1"/>
              </a:buClr>
              <a:buSzPts val="7200"/>
              <a:buFont typeface="Work Sans"/>
              <a:buNone/>
              <a:defRPr sz="7200">
                <a:solidFill>
                  <a:schemeClr val="lt1"/>
                </a:solidFill>
              </a:defRPr>
            </a:lvl4pPr>
            <a:lvl5pPr lvl="4">
              <a:lnSpc>
                <a:spcPct val="80000"/>
              </a:lnSpc>
              <a:spcBef>
                <a:spcPts val="0"/>
              </a:spcBef>
              <a:spcAft>
                <a:spcPts val="0"/>
              </a:spcAft>
              <a:buClr>
                <a:schemeClr val="lt1"/>
              </a:buClr>
              <a:buSzPts val="7200"/>
              <a:buFont typeface="Work Sans"/>
              <a:buNone/>
              <a:defRPr sz="7200">
                <a:solidFill>
                  <a:schemeClr val="lt1"/>
                </a:solidFill>
              </a:defRPr>
            </a:lvl5pPr>
            <a:lvl6pPr lvl="5">
              <a:lnSpc>
                <a:spcPct val="80000"/>
              </a:lnSpc>
              <a:spcBef>
                <a:spcPts val="0"/>
              </a:spcBef>
              <a:spcAft>
                <a:spcPts val="0"/>
              </a:spcAft>
              <a:buClr>
                <a:schemeClr val="lt1"/>
              </a:buClr>
              <a:buSzPts val="7200"/>
              <a:buFont typeface="Work Sans"/>
              <a:buNone/>
              <a:defRPr sz="7200">
                <a:solidFill>
                  <a:schemeClr val="lt1"/>
                </a:solidFill>
              </a:defRPr>
            </a:lvl6pPr>
            <a:lvl7pPr lvl="6">
              <a:lnSpc>
                <a:spcPct val="80000"/>
              </a:lnSpc>
              <a:spcBef>
                <a:spcPts val="0"/>
              </a:spcBef>
              <a:spcAft>
                <a:spcPts val="0"/>
              </a:spcAft>
              <a:buClr>
                <a:schemeClr val="lt1"/>
              </a:buClr>
              <a:buSzPts val="7200"/>
              <a:buFont typeface="Work Sans"/>
              <a:buNone/>
              <a:defRPr sz="7200">
                <a:solidFill>
                  <a:schemeClr val="lt1"/>
                </a:solidFill>
              </a:defRPr>
            </a:lvl7pPr>
            <a:lvl8pPr lvl="7">
              <a:lnSpc>
                <a:spcPct val="80000"/>
              </a:lnSpc>
              <a:spcBef>
                <a:spcPts val="0"/>
              </a:spcBef>
              <a:spcAft>
                <a:spcPts val="0"/>
              </a:spcAft>
              <a:buClr>
                <a:schemeClr val="lt1"/>
              </a:buClr>
              <a:buSzPts val="7200"/>
              <a:buFont typeface="Work Sans"/>
              <a:buNone/>
              <a:defRPr sz="7200">
                <a:solidFill>
                  <a:schemeClr val="lt1"/>
                </a:solidFill>
              </a:defRPr>
            </a:lvl8pPr>
            <a:lvl9pPr lvl="8">
              <a:lnSpc>
                <a:spcPct val="80000"/>
              </a:lnSpc>
              <a:spcBef>
                <a:spcPts val="0"/>
              </a:spcBef>
              <a:spcAft>
                <a:spcPts val="0"/>
              </a:spcAft>
              <a:buClr>
                <a:schemeClr val="lt1"/>
              </a:buClr>
              <a:buSzPts val="7200"/>
              <a:buFont typeface="Work Sans"/>
              <a:buNone/>
              <a:defRPr sz="7200">
                <a:solidFill>
                  <a:schemeClr val="lt1"/>
                </a:solidFill>
              </a:defRPr>
            </a:lvl9pPr>
          </a:lstStyle>
          <a:p/>
        </p:txBody>
      </p:sp>
      <p:sp>
        <p:nvSpPr>
          <p:cNvPr id="179" name="Google Shape;179;p35"/>
          <p:cNvSpPr/>
          <p:nvPr>
            <p:ph idx="2" type="pic"/>
          </p:nvPr>
        </p:nvSpPr>
        <p:spPr>
          <a:xfrm>
            <a:off x="0" y="2936025"/>
            <a:ext cx="9144000" cy="1344000"/>
          </a:xfrm>
          <a:prstGeom prst="rect">
            <a:avLst/>
          </a:prstGeom>
          <a:noFill/>
          <a:ln>
            <a:noFill/>
          </a:ln>
        </p:spPr>
      </p:sp>
      <p:sp>
        <p:nvSpPr>
          <p:cNvPr id="180" name="Google Shape;180;p35"/>
          <p:cNvSpPr txBox="1"/>
          <p:nvPr>
            <p:ph idx="1" type="subTitle"/>
          </p:nvPr>
        </p:nvSpPr>
        <p:spPr>
          <a:xfrm>
            <a:off x="135589" y="4400125"/>
            <a:ext cx="2137500" cy="4494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800"/>
              <a:buFont typeface="Work Sans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1" name="Google Shape;181;p35"/>
          <p:cNvSpPr txBox="1"/>
          <p:nvPr>
            <p:ph idx="3" type="subTitle"/>
          </p:nvPr>
        </p:nvSpPr>
        <p:spPr>
          <a:xfrm>
            <a:off x="3100296" y="4400125"/>
            <a:ext cx="2137500" cy="4494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800"/>
              <a:buFont typeface="Work Sans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2" name="Google Shape;182;p35"/>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p:cSld name="CUSTOM_1">
    <p:spTree>
      <p:nvGrpSpPr>
        <p:cNvPr id="183" name="Shape 183"/>
        <p:cNvGrpSpPr/>
        <p:nvPr/>
      </p:nvGrpSpPr>
      <p:grpSpPr>
        <a:xfrm>
          <a:off x="0" y="0"/>
          <a:ext cx="0" cy="0"/>
          <a:chOff x="0" y="0"/>
          <a:chExt cx="0" cy="0"/>
        </a:xfrm>
      </p:grpSpPr>
      <p:pic>
        <p:nvPicPr>
          <p:cNvPr descr="Abstract background." id="184" name="Google Shape;184;p36"/>
          <p:cNvPicPr preferRelativeResize="0"/>
          <p:nvPr/>
        </p:nvPicPr>
        <p:blipFill>
          <a:blip r:embed="rId2">
            <a:alphaModFix amt="80000"/>
          </a:blip>
          <a:stretch>
            <a:fillRect/>
          </a:stretch>
        </p:blipFill>
        <p:spPr>
          <a:xfrm rot="10800000">
            <a:off x="0" y="0"/>
            <a:ext cx="9144000" cy="5143500"/>
          </a:xfrm>
          <a:prstGeom prst="rect">
            <a:avLst/>
          </a:prstGeom>
          <a:noFill/>
          <a:ln>
            <a:noFill/>
          </a:ln>
        </p:spPr>
      </p:pic>
      <p:sp>
        <p:nvSpPr>
          <p:cNvPr id="185" name="Google Shape;185;p36"/>
          <p:cNvSpPr/>
          <p:nvPr>
            <p:ph idx="2" type="pic"/>
          </p:nvPr>
        </p:nvSpPr>
        <p:spPr>
          <a:xfrm>
            <a:off x="4634650" y="7375"/>
            <a:ext cx="4509300" cy="5143500"/>
          </a:xfrm>
          <a:prstGeom prst="rect">
            <a:avLst/>
          </a:prstGeom>
          <a:noFill/>
          <a:ln>
            <a:noFill/>
          </a:ln>
        </p:spPr>
      </p:sp>
      <p:sp>
        <p:nvSpPr>
          <p:cNvPr id="186" name="Google Shape;186;p36"/>
          <p:cNvSpPr txBox="1"/>
          <p:nvPr>
            <p:ph type="title"/>
          </p:nvPr>
        </p:nvSpPr>
        <p:spPr>
          <a:xfrm>
            <a:off x="118775" y="390949"/>
            <a:ext cx="4395900" cy="2106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87" name="Google Shape;187;p36"/>
          <p:cNvSpPr txBox="1"/>
          <p:nvPr>
            <p:ph idx="1"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188" name="Google Shape;188;p36"/>
          <p:cNvSpPr txBox="1"/>
          <p:nvPr>
            <p:ph idx="3" type="body"/>
          </p:nvPr>
        </p:nvSpPr>
        <p:spPr>
          <a:xfrm>
            <a:off x="120975" y="3104000"/>
            <a:ext cx="4395900" cy="1752600"/>
          </a:xfrm>
          <a:prstGeom prst="rect">
            <a:avLst/>
          </a:prstGeom>
        </p:spPr>
        <p:txBody>
          <a:bodyPr anchorCtr="0" anchor="b" bIns="91425" lIns="91425" spcFirstLastPara="1" rIns="91425" wrap="square" tIns="91425">
            <a:noAutofit/>
          </a:bodyPr>
          <a:lstStyle>
            <a:lvl1pPr indent="-317500" lvl="0" marL="457200">
              <a:spcBef>
                <a:spcPts val="0"/>
              </a:spcBef>
              <a:spcAft>
                <a:spcPts val="0"/>
              </a:spcAft>
              <a:buClr>
                <a:schemeClr val="lt1"/>
              </a:buClr>
              <a:buSzPts val="1400"/>
              <a:buFont typeface="Work Sans"/>
              <a:buChar char="●"/>
              <a:defRPr/>
            </a:lvl1pPr>
            <a:lvl2pPr indent="-317500" lvl="1" marL="914400">
              <a:spcBef>
                <a:spcPts val="0"/>
              </a:spcBef>
              <a:spcAft>
                <a:spcPts val="0"/>
              </a:spcAft>
              <a:buClr>
                <a:schemeClr val="lt1"/>
              </a:buClr>
              <a:buSzPts val="1400"/>
              <a:buFont typeface="Work Sans"/>
              <a:buChar char="○"/>
              <a:defRPr/>
            </a:lvl2pPr>
            <a:lvl3pPr indent="-317500" lvl="2" marL="1371600">
              <a:spcBef>
                <a:spcPts val="0"/>
              </a:spcBef>
              <a:spcAft>
                <a:spcPts val="0"/>
              </a:spcAft>
              <a:buClr>
                <a:schemeClr val="lt1"/>
              </a:buClr>
              <a:buSzPts val="1400"/>
              <a:buFont typeface="Work Sans"/>
              <a:buChar char="■"/>
              <a:defRPr/>
            </a:lvl3pPr>
            <a:lvl4pPr indent="-317500" lvl="3" marL="1828800">
              <a:spcBef>
                <a:spcPts val="0"/>
              </a:spcBef>
              <a:spcAft>
                <a:spcPts val="0"/>
              </a:spcAft>
              <a:buClr>
                <a:schemeClr val="lt1"/>
              </a:buClr>
              <a:buSzPts val="1400"/>
              <a:buFont typeface="Work Sans"/>
              <a:buChar char="●"/>
              <a:defRPr/>
            </a:lvl4pPr>
            <a:lvl5pPr indent="-317500" lvl="4" marL="2286000">
              <a:spcBef>
                <a:spcPts val="0"/>
              </a:spcBef>
              <a:spcAft>
                <a:spcPts val="0"/>
              </a:spcAft>
              <a:buClr>
                <a:schemeClr val="lt1"/>
              </a:buClr>
              <a:buSzPts val="1400"/>
              <a:buFont typeface="Work Sans"/>
              <a:buChar char="○"/>
              <a:defRPr/>
            </a:lvl5pPr>
            <a:lvl6pPr indent="-317500" lvl="5" marL="2743200">
              <a:spcBef>
                <a:spcPts val="0"/>
              </a:spcBef>
              <a:spcAft>
                <a:spcPts val="0"/>
              </a:spcAft>
              <a:buClr>
                <a:schemeClr val="lt1"/>
              </a:buClr>
              <a:buSzPts val="1400"/>
              <a:buFont typeface="Work Sans"/>
              <a:buChar char="■"/>
              <a:defRPr/>
            </a:lvl6pPr>
            <a:lvl7pPr indent="-317500" lvl="6" marL="3200400">
              <a:spcBef>
                <a:spcPts val="0"/>
              </a:spcBef>
              <a:spcAft>
                <a:spcPts val="0"/>
              </a:spcAft>
              <a:buClr>
                <a:schemeClr val="lt1"/>
              </a:buClr>
              <a:buSzPts val="1400"/>
              <a:buFont typeface="Work Sans"/>
              <a:buChar char="●"/>
              <a:defRPr/>
            </a:lvl7pPr>
            <a:lvl8pPr indent="-317500" lvl="7" marL="3657600">
              <a:spcBef>
                <a:spcPts val="0"/>
              </a:spcBef>
              <a:spcAft>
                <a:spcPts val="0"/>
              </a:spcAft>
              <a:buClr>
                <a:schemeClr val="lt1"/>
              </a:buClr>
              <a:buSzPts val="1400"/>
              <a:buFont typeface="Work Sans"/>
              <a:buChar char="○"/>
              <a:defRPr/>
            </a:lvl8pPr>
            <a:lvl9pPr indent="-317500" lvl="8" marL="4114800">
              <a:spcBef>
                <a:spcPts val="0"/>
              </a:spcBef>
              <a:spcAft>
                <a:spcPts val="0"/>
              </a:spcAft>
              <a:buClr>
                <a:schemeClr val="lt1"/>
              </a:buClr>
              <a:buSzPts val="1400"/>
              <a:buFont typeface="Work Sans"/>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2">
  <p:cSld name="CUSTOM_2">
    <p:spTree>
      <p:nvGrpSpPr>
        <p:cNvPr id="189" name="Shape 189"/>
        <p:cNvGrpSpPr/>
        <p:nvPr/>
      </p:nvGrpSpPr>
      <p:grpSpPr>
        <a:xfrm>
          <a:off x="0" y="0"/>
          <a:ext cx="0" cy="0"/>
          <a:chOff x="0" y="0"/>
          <a:chExt cx="0" cy="0"/>
        </a:xfrm>
      </p:grpSpPr>
      <p:pic>
        <p:nvPicPr>
          <p:cNvPr descr="Abstract background." id="190" name="Google Shape;190;p37"/>
          <p:cNvPicPr preferRelativeResize="0"/>
          <p:nvPr/>
        </p:nvPicPr>
        <p:blipFill>
          <a:blip r:embed="rId2">
            <a:alphaModFix amt="85000"/>
          </a:blip>
          <a:stretch>
            <a:fillRect/>
          </a:stretch>
        </p:blipFill>
        <p:spPr>
          <a:xfrm>
            <a:off x="0" y="0"/>
            <a:ext cx="9144000" cy="5143500"/>
          </a:xfrm>
          <a:prstGeom prst="rect">
            <a:avLst/>
          </a:prstGeom>
          <a:noFill/>
          <a:ln>
            <a:noFill/>
          </a:ln>
        </p:spPr>
      </p:pic>
      <p:sp>
        <p:nvSpPr>
          <p:cNvPr id="191" name="Google Shape;191;p37"/>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
        <p:nvSpPr>
          <p:cNvPr id="192" name="Google Shape;192;p37"/>
          <p:cNvSpPr/>
          <p:nvPr>
            <p:ph idx="2" type="pic"/>
          </p:nvPr>
        </p:nvSpPr>
        <p:spPr>
          <a:xfrm>
            <a:off x="0" y="3520300"/>
            <a:ext cx="9144000" cy="1623300"/>
          </a:xfrm>
          <a:prstGeom prst="rect">
            <a:avLst/>
          </a:prstGeom>
          <a:noFill/>
          <a:ln>
            <a:noFill/>
          </a:ln>
        </p:spPr>
      </p:sp>
      <p:sp>
        <p:nvSpPr>
          <p:cNvPr id="193" name="Google Shape;193;p37"/>
          <p:cNvSpPr txBox="1"/>
          <p:nvPr>
            <p:ph type="title"/>
          </p:nvPr>
        </p:nvSpPr>
        <p:spPr>
          <a:xfrm>
            <a:off x="3812425" y="686469"/>
            <a:ext cx="5103000" cy="2651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7200"/>
              <a:buFont typeface="Work Sans"/>
              <a:buNone/>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194" name="Google Shape;194;p37"/>
          <p:cNvSpPr txBox="1"/>
          <p:nvPr>
            <p:ph idx="1"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195" name="Google Shape;195;p37"/>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lvl1pPr lvl="0">
              <a:buNone/>
              <a:defRPr sz="800">
                <a:solidFill>
                  <a:schemeClr val="lt1"/>
                </a:solidFill>
              </a:defRPr>
            </a:lvl1pPr>
            <a:lvl2pPr lvl="1">
              <a:buNone/>
              <a:defRPr sz="800">
                <a:solidFill>
                  <a:schemeClr val="lt1"/>
                </a:solidFill>
              </a:defRPr>
            </a:lvl2pPr>
            <a:lvl3pPr lvl="2">
              <a:buNone/>
              <a:defRPr sz="800">
                <a:solidFill>
                  <a:schemeClr val="lt1"/>
                </a:solidFill>
              </a:defRPr>
            </a:lvl3pPr>
            <a:lvl4pPr lvl="3">
              <a:buNone/>
              <a:defRPr sz="800">
                <a:solidFill>
                  <a:schemeClr val="lt1"/>
                </a:solidFill>
              </a:defRPr>
            </a:lvl4pPr>
            <a:lvl5pPr lvl="4">
              <a:buNone/>
              <a:defRPr sz="800">
                <a:solidFill>
                  <a:schemeClr val="lt1"/>
                </a:solidFill>
              </a:defRPr>
            </a:lvl5pPr>
            <a:lvl6pPr lvl="5">
              <a:buNone/>
              <a:defRPr sz="800">
                <a:solidFill>
                  <a:schemeClr val="lt1"/>
                </a:solidFill>
              </a:defRPr>
            </a:lvl6pPr>
            <a:lvl7pPr lvl="6">
              <a:buNone/>
              <a:defRPr sz="800">
                <a:solidFill>
                  <a:schemeClr val="lt1"/>
                </a:solidFill>
              </a:defRPr>
            </a:lvl7pPr>
            <a:lvl8pPr lvl="7">
              <a:buNone/>
              <a:defRPr sz="800">
                <a:solidFill>
                  <a:schemeClr val="lt1"/>
                </a:solidFill>
              </a:defRPr>
            </a:lvl8pPr>
            <a:lvl9pPr lvl="8">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List">
  <p:cSld name="CUSTOM_2_1">
    <p:spTree>
      <p:nvGrpSpPr>
        <p:cNvPr id="196" name="Shape 196"/>
        <p:cNvGrpSpPr/>
        <p:nvPr/>
      </p:nvGrpSpPr>
      <p:grpSpPr>
        <a:xfrm>
          <a:off x="0" y="0"/>
          <a:ext cx="0" cy="0"/>
          <a:chOff x="0" y="0"/>
          <a:chExt cx="0" cy="0"/>
        </a:xfrm>
      </p:grpSpPr>
      <p:pic>
        <p:nvPicPr>
          <p:cNvPr descr="Abstract background." id="197" name="Google Shape;197;p38"/>
          <p:cNvPicPr preferRelativeResize="0"/>
          <p:nvPr/>
        </p:nvPicPr>
        <p:blipFill>
          <a:blip r:embed="rId2">
            <a:alphaModFix amt="85000"/>
          </a:blip>
          <a:stretch>
            <a:fillRect/>
          </a:stretch>
        </p:blipFill>
        <p:spPr>
          <a:xfrm>
            <a:off x="34" y="0"/>
            <a:ext cx="9143933" cy="5143500"/>
          </a:xfrm>
          <a:prstGeom prst="rect">
            <a:avLst/>
          </a:prstGeom>
          <a:noFill/>
          <a:ln>
            <a:noFill/>
          </a:ln>
        </p:spPr>
      </p:pic>
      <p:sp>
        <p:nvSpPr>
          <p:cNvPr id="198" name="Google Shape;198;p38"/>
          <p:cNvSpPr/>
          <p:nvPr>
            <p:ph idx="2" type="pic"/>
          </p:nvPr>
        </p:nvSpPr>
        <p:spPr>
          <a:xfrm>
            <a:off x="367725" y="2396400"/>
            <a:ext cx="230400" cy="230400"/>
          </a:xfrm>
          <a:prstGeom prst="ellipse">
            <a:avLst/>
          </a:prstGeom>
          <a:noFill/>
          <a:ln>
            <a:noFill/>
          </a:ln>
        </p:spPr>
      </p:sp>
      <p:sp>
        <p:nvSpPr>
          <p:cNvPr id="199" name="Google Shape;199;p38"/>
          <p:cNvSpPr/>
          <p:nvPr>
            <p:ph idx="3" type="pic"/>
          </p:nvPr>
        </p:nvSpPr>
        <p:spPr>
          <a:xfrm>
            <a:off x="2375900" y="2396400"/>
            <a:ext cx="230400" cy="230400"/>
          </a:xfrm>
          <a:prstGeom prst="ellipse">
            <a:avLst/>
          </a:prstGeom>
          <a:noFill/>
          <a:ln>
            <a:noFill/>
          </a:ln>
        </p:spPr>
      </p:sp>
      <p:sp>
        <p:nvSpPr>
          <p:cNvPr id="200" name="Google Shape;200;p38"/>
          <p:cNvSpPr/>
          <p:nvPr>
            <p:ph idx="4" type="pic"/>
          </p:nvPr>
        </p:nvSpPr>
        <p:spPr>
          <a:xfrm>
            <a:off x="4510975" y="2396400"/>
            <a:ext cx="230400" cy="230400"/>
          </a:xfrm>
          <a:prstGeom prst="ellipse">
            <a:avLst/>
          </a:prstGeom>
          <a:noFill/>
          <a:ln>
            <a:noFill/>
          </a:ln>
        </p:spPr>
      </p:sp>
      <p:sp>
        <p:nvSpPr>
          <p:cNvPr id="201" name="Google Shape;201;p38"/>
          <p:cNvSpPr/>
          <p:nvPr>
            <p:ph idx="5" type="pic"/>
          </p:nvPr>
        </p:nvSpPr>
        <p:spPr>
          <a:xfrm>
            <a:off x="6646050" y="2396400"/>
            <a:ext cx="230400" cy="230400"/>
          </a:xfrm>
          <a:prstGeom prst="ellipse">
            <a:avLst/>
          </a:prstGeom>
          <a:noFill/>
          <a:ln>
            <a:noFill/>
          </a:ln>
        </p:spPr>
      </p:sp>
      <p:sp>
        <p:nvSpPr>
          <p:cNvPr id="202" name="Google Shape;202;p38"/>
          <p:cNvSpPr txBox="1"/>
          <p:nvPr>
            <p:ph idx="1" type="subTitle"/>
          </p:nvPr>
        </p:nvSpPr>
        <p:spPr>
          <a:xfrm>
            <a:off x="242125" y="2926475"/>
            <a:ext cx="1926900" cy="29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Work Sans"/>
              <a:buNone/>
              <a:defRPr sz="14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3" name="Google Shape;203;p38"/>
          <p:cNvSpPr txBox="1"/>
          <p:nvPr>
            <p:ph type="title"/>
          </p:nvPr>
        </p:nvSpPr>
        <p:spPr>
          <a:xfrm>
            <a:off x="240129" y="1008800"/>
            <a:ext cx="2852100" cy="796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Font typeface="Work Sans"/>
              <a:buNone/>
              <a:defRPr sz="1800"/>
            </a:lvl1pPr>
            <a:lvl2pPr lvl="1">
              <a:spcBef>
                <a:spcPts val="0"/>
              </a:spcBef>
              <a:spcAft>
                <a:spcPts val="0"/>
              </a:spcAft>
              <a:buClr>
                <a:schemeClr val="lt1"/>
              </a:buClr>
              <a:buSzPts val="1800"/>
              <a:buFont typeface="Work Sans"/>
              <a:buNone/>
              <a:defRPr sz="1800">
                <a:solidFill>
                  <a:schemeClr val="lt1"/>
                </a:solidFill>
              </a:defRPr>
            </a:lvl2pPr>
            <a:lvl3pPr lvl="2">
              <a:spcBef>
                <a:spcPts val="0"/>
              </a:spcBef>
              <a:spcAft>
                <a:spcPts val="0"/>
              </a:spcAft>
              <a:buClr>
                <a:schemeClr val="lt1"/>
              </a:buClr>
              <a:buSzPts val="1800"/>
              <a:buFont typeface="Work Sans"/>
              <a:buNone/>
              <a:defRPr sz="1800">
                <a:solidFill>
                  <a:schemeClr val="lt1"/>
                </a:solidFill>
              </a:defRPr>
            </a:lvl3pPr>
            <a:lvl4pPr lvl="3">
              <a:spcBef>
                <a:spcPts val="0"/>
              </a:spcBef>
              <a:spcAft>
                <a:spcPts val="0"/>
              </a:spcAft>
              <a:buClr>
                <a:schemeClr val="lt1"/>
              </a:buClr>
              <a:buSzPts val="1800"/>
              <a:buFont typeface="Work Sans"/>
              <a:buNone/>
              <a:defRPr sz="1800">
                <a:solidFill>
                  <a:schemeClr val="lt1"/>
                </a:solidFill>
              </a:defRPr>
            </a:lvl4pPr>
            <a:lvl5pPr lvl="4">
              <a:spcBef>
                <a:spcPts val="0"/>
              </a:spcBef>
              <a:spcAft>
                <a:spcPts val="0"/>
              </a:spcAft>
              <a:buClr>
                <a:schemeClr val="lt1"/>
              </a:buClr>
              <a:buSzPts val="1800"/>
              <a:buFont typeface="Work Sans"/>
              <a:buNone/>
              <a:defRPr sz="1800">
                <a:solidFill>
                  <a:schemeClr val="lt1"/>
                </a:solidFill>
              </a:defRPr>
            </a:lvl5pPr>
            <a:lvl6pPr lvl="5">
              <a:spcBef>
                <a:spcPts val="0"/>
              </a:spcBef>
              <a:spcAft>
                <a:spcPts val="0"/>
              </a:spcAft>
              <a:buClr>
                <a:schemeClr val="lt1"/>
              </a:buClr>
              <a:buSzPts val="1800"/>
              <a:buFont typeface="Work Sans"/>
              <a:buNone/>
              <a:defRPr sz="1800">
                <a:solidFill>
                  <a:schemeClr val="lt1"/>
                </a:solidFill>
              </a:defRPr>
            </a:lvl6pPr>
            <a:lvl7pPr lvl="6">
              <a:spcBef>
                <a:spcPts val="0"/>
              </a:spcBef>
              <a:spcAft>
                <a:spcPts val="0"/>
              </a:spcAft>
              <a:buClr>
                <a:schemeClr val="lt1"/>
              </a:buClr>
              <a:buSzPts val="1800"/>
              <a:buFont typeface="Work Sans"/>
              <a:buNone/>
              <a:defRPr sz="1800">
                <a:solidFill>
                  <a:schemeClr val="lt1"/>
                </a:solidFill>
              </a:defRPr>
            </a:lvl7pPr>
            <a:lvl8pPr lvl="7">
              <a:spcBef>
                <a:spcPts val="0"/>
              </a:spcBef>
              <a:spcAft>
                <a:spcPts val="0"/>
              </a:spcAft>
              <a:buClr>
                <a:schemeClr val="lt1"/>
              </a:buClr>
              <a:buSzPts val="1800"/>
              <a:buFont typeface="Work Sans"/>
              <a:buNone/>
              <a:defRPr sz="1800">
                <a:solidFill>
                  <a:schemeClr val="lt1"/>
                </a:solidFill>
              </a:defRPr>
            </a:lvl8pPr>
            <a:lvl9pPr lvl="8">
              <a:spcBef>
                <a:spcPts val="0"/>
              </a:spcBef>
              <a:spcAft>
                <a:spcPts val="0"/>
              </a:spcAft>
              <a:buClr>
                <a:schemeClr val="lt1"/>
              </a:buClr>
              <a:buSzPts val="1800"/>
              <a:buFont typeface="Work Sans"/>
              <a:buNone/>
              <a:defRPr sz="1800">
                <a:solidFill>
                  <a:schemeClr val="lt1"/>
                </a:solidFill>
              </a:defRPr>
            </a:lvl9pPr>
          </a:lstStyle>
          <a:p/>
        </p:txBody>
      </p:sp>
      <p:sp>
        <p:nvSpPr>
          <p:cNvPr id="204" name="Google Shape;204;p38"/>
          <p:cNvSpPr txBox="1"/>
          <p:nvPr>
            <p:ph idx="6"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205" name="Google Shape;205;p38"/>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cxnSp>
        <p:nvCxnSpPr>
          <p:cNvPr id="206" name="Google Shape;206;p38"/>
          <p:cNvCxnSpPr>
            <a:stCxn id="207" idx="6"/>
            <a:endCxn id="208" idx="2"/>
          </p:cNvCxnSpPr>
          <p:nvPr/>
        </p:nvCxnSpPr>
        <p:spPr>
          <a:xfrm>
            <a:off x="598113" y="2512750"/>
            <a:ext cx="1777800" cy="0"/>
          </a:xfrm>
          <a:prstGeom prst="straightConnector1">
            <a:avLst/>
          </a:prstGeom>
          <a:noFill/>
          <a:ln cap="flat" cmpd="sng" w="19050">
            <a:solidFill>
              <a:schemeClr val="lt1"/>
            </a:solidFill>
            <a:prstDash val="solid"/>
            <a:round/>
            <a:headEnd len="med" w="med" type="none"/>
            <a:tailEnd len="med" w="med" type="none"/>
          </a:ln>
        </p:spPr>
      </p:cxnSp>
      <p:sp>
        <p:nvSpPr>
          <p:cNvPr id="207" name="Google Shape;207;p38"/>
          <p:cNvSpPr/>
          <p:nvPr/>
        </p:nvSpPr>
        <p:spPr>
          <a:xfrm>
            <a:off x="367713" y="2397550"/>
            <a:ext cx="230400" cy="230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8"/>
          <p:cNvSpPr/>
          <p:nvPr/>
        </p:nvSpPr>
        <p:spPr>
          <a:xfrm>
            <a:off x="2375888" y="2397550"/>
            <a:ext cx="230400" cy="230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8"/>
          <p:cNvSpPr/>
          <p:nvPr/>
        </p:nvSpPr>
        <p:spPr>
          <a:xfrm>
            <a:off x="4510963" y="2397550"/>
            <a:ext cx="230400" cy="230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8"/>
          <p:cNvSpPr/>
          <p:nvPr/>
        </p:nvSpPr>
        <p:spPr>
          <a:xfrm>
            <a:off x="6646038" y="2397550"/>
            <a:ext cx="230400" cy="230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1" name="Google Shape;211;p38"/>
          <p:cNvCxnSpPr>
            <a:stCxn id="212" idx="3"/>
          </p:cNvCxnSpPr>
          <p:nvPr/>
        </p:nvCxnSpPr>
        <p:spPr>
          <a:xfrm>
            <a:off x="2606289" y="2511600"/>
            <a:ext cx="1904700" cy="1200"/>
          </a:xfrm>
          <a:prstGeom prst="straightConnector1">
            <a:avLst/>
          </a:prstGeom>
          <a:noFill/>
          <a:ln cap="flat" cmpd="sng" w="19050">
            <a:solidFill>
              <a:schemeClr val="lt1"/>
            </a:solidFill>
            <a:prstDash val="solid"/>
            <a:round/>
            <a:headEnd len="med" w="med" type="none"/>
            <a:tailEnd len="med" w="med" type="none"/>
          </a:ln>
        </p:spPr>
      </p:cxnSp>
      <p:cxnSp>
        <p:nvCxnSpPr>
          <p:cNvPr id="213" name="Google Shape;213;p38"/>
          <p:cNvCxnSpPr>
            <a:endCxn id="214" idx="1"/>
          </p:cNvCxnSpPr>
          <p:nvPr/>
        </p:nvCxnSpPr>
        <p:spPr>
          <a:xfrm>
            <a:off x="4741339" y="2511600"/>
            <a:ext cx="1904700" cy="0"/>
          </a:xfrm>
          <a:prstGeom prst="straightConnector1">
            <a:avLst/>
          </a:prstGeom>
          <a:noFill/>
          <a:ln cap="flat" cmpd="sng" w="19050">
            <a:solidFill>
              <a:schemeClr val="lt1"/>
            </a:solidFill>
            <a:prstDash val="solid"/>
            <a:round/>
            <a:headEnd len="med" w="med" type="none"/>
            <a:tailEnd len="med" w="med" type="none"/>
          </a:ln>
        </p:spPr>
      </p:cxnSp>
      <p:cxnSp>
        <p:nvCxnSpPr>
          <p:cNvPr id="215" name="Google Shape;215;p38"/>
          <p:cNvCxnSpPr>
            <a:stCxn id="201" idx="6"/>
          </p:cNvCxnSpPr>
          <p:nvPr/>
        </p:nvCxnSpPr>
        <p:spPr>
          <a:xfrm>
            <a:off x="6876450" y="2511600"/>
            <a:ext cx="2267700" cy="0"/>
          </a:xfrm>
          <a:prstGeom prst="straightConnector1">
            <a:avLst/>
          </a:prstGeom>
          <a:noFill/>
          <a:ln cap="flat" cmpd="sng" w="19050">
            <a:solidFill>
              <a:schemeClr val="lt1"/>
            </a:solidFill>
            <a:prstDash val="solid"/>
            <a:round/>
            <a:headEnd len="med" w="med" type="none"/>
            <a:tailEnd len="med" w="med" type="none"/>
          </a:ln>
        </p:spPr>
      </p:cxnSp>
      <p:sp>
        <p:nvSpPr>
          <p:cNvPr id="216" name="Google Shape;216;p38"/>
          <p:cNvSpPr txBox="1"/>
          <p:nvPr>
            <p:ph idx="7" type="body"/>
          </p:nvPr>
        </p:nvSpPr>
        <p:spPr>
          <a:xfrm>
            <a:off x="242125" y="3498375"/>
            <a:ext cx="2013300" cy="13617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lt1"/>
              </a:buClr>
              <a:buSzPts val="800"/>
              <a:buFont typeface="Work Sans"/>
              <a:buChar char="●"/>
              <a:defRPr sz="800"/>
            </a:lvl1pPr>
            <a:lvl2pPr indent="-279400" lvl="1" marL="914400">
              <a:spcBef>
                <a:spcPts val="0"/>
              </a:spcBef>
              <a:spcAft>
                <a:spcPts val="0"/>
              </a:spcAft>
              <a:buClr>
                <a:schemeClr val="lt1"/>
              </a:buClr>
              <a:buSzPts val="800"/>
              <a:buFont typeface="Work Sans"/>
              <a:buChar char="○"/>
              <a:defRPr sz="800"/>
            </a:lvl2pPr>
            <a:lvl3pPr indent="-279400" lvl="2" marL="1371600">
              <a:spcBef>
                <a:spcPts val="0"/>
              </a:spcBef>
              <a:spcAft>
                <a:spcPts val="0"/>
              </a:spcAft>
              <a:buClr>
                <a:schemeClr val="lt1"/>
              </a:buClr>
              <a:buSzPts val="800"/>
              <a:buFont typeface="Work Sans"/>
              <a:buChar char="■"/>
              <a:defRPr sz="800"/>
            </a:lvl3pPr>
            <a:lvl4pPr indent="-279400" lvl="3" marL="1828800">
              <a:spcBef>
                <a:spcPts val="0"/>
              </a:spcBef>
              <a:spcAft>
                <a:spcPts val="0"/>
              </a:spcAft>
              <a:buClr>
                <a:schemeClr val="lt1"/>
              </a:buClr>
              <a:buSzPts val="800"/>
              <a:buFont typeface="Work Sans"/>
              <a:buChar char="●"/>
              <a:defRPr sz="800"/>
            </a:lvl4pPr>
            <a:lvl5pPr indent="-279400" lvl="4" marL="2286000">
              <a:spcBef>
                <a:spcPts val="0"/>
              </a:spcBef>
              <a:spcAft>
                <a:spcPts val="0"/>
              </a:spcAft>
              <a:buClr>
                <a:schemeClr val="lt1"/>
              </a:buClr>
              <a:buSzPts val="800"/>
              <a:buFont typeface="Work Sans"/>
              <a:buChar char="○"/>
              <a:defRPr sz="800"/>
            </a:lvl5pPr>
            <a:lvl6pPr indent="-279400" lvl="5" marL="2743200">
              <a:spcBef>
                <a:spcPts val="0"/>
              </a:spcBef>
              <a:spcAft>
                <a:spcPts val="0"/>
              </a:spcAft>
              <a:buClr>
                <a:schemeClr val="lt1"/>
              </a:buClr>
              <a:buSzPts val="800"/>
              <a:buFont typeface="Work Sans"/>
              <a:buChar char="■"/>
              <a:defRPr sz="800"/>
            </a:lvl6pPr>
            <a:lvl7pPr indent="-279400" lvl="6" marL="3200400">
              <a:spcBef>
                <a:spcPts val="0"/>
              </a:spcBef>
              <a:spcAft>
                <a:spcPts val="0"/>
              </a:spcAft>
              <a:buClr>
                <a:schemeClr val="lt1"/>
              </a:buClr>
              <a:buSzPts val="800"/>
              <a:buFont typeface="Work Sans"/>
              <a:buChar char="●"/>
              <a:defRPr sz="800"/>
            </a:lvl7pPr>
            <a:lvl8pPr indent="-279400" lvl="7" marL="3657600">
              <a:spcBef>
                <a:spcPts val="0"/>
              </a:spcBef>
              <a:spcAft>
                <a:spcPts val="0"/>
              </a:spcAft>
              <a:buClr>
                <a:schemeClr val="lt1"/>
              </a:buClr>
              <a:buSzPts val="800"/>
              <a:buFont typeface="Work Sans"/>
              <a:buChar char="○"/>
              <a:defRPr sz="800"/>
            </a:lvl8pPr>
            <a:lvl9pPr indent="-279400" lvl="8" marL="4114800">
              <a:spcBef>
                <a:spcPts val="0"/>
              </a:spcBef>
              <a:spcAft>
                <a:spcPts val="0"/>
              </a:spcAft>
              <a:buClr>
                <a:schemeClr val="lt1"/>
              </a:buClr>
              <a:buSzPts val="800"/>
              <a:buFont typeface="Work Sans"/>
              <a:buChar char="■"/>
              <a:defRPr sz="800"/>
            </a:lvl9pPr>
          </a:lstStyle>
          <a:p/>
        </p:txBody>
      </p:sp>
      <p:sp>
        <p:nvSpPr>
          <p:cNvPr id="217" name="Google Shape;217;p38"/>
          <p:cNvSpPr txBox="1"/>
          <p:nvPr>
            <p:ph idx="8" type="subTitle"/>
          </p:nvPr>
        </p:nvSpPr>
        <p:spPr>
          <a:xfrm>
            <a:off x="2371200" y="2926475"/>
            <a:ext cx="1926900" cy="29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Work Sans"/>
              <a:buNone/>
              <a:defRPr sz="14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8" name="Google Shape;218;p38"/>
          <p:cNvSpPr txBox="1"/>
          <p:nvPr>
            <p:ph idx="9" type="body"/>
          </p:nvPr>
        </p:nvSpPr>
        <p:spPr>
          <a:xfrm>
            <a:off x="2371200" y="3498375"/>
            <a:ext cx="2013300" cy="13617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lt1"/>
              </a:buClr>
              <a:buSzPts val="800"/>
              <a:buFont typeface="Work Sans"/>
              <a:buChar char="●"/>
              <a:defRPr sz="800"/>
            </a:lvl1pPr>
            <a:lvl2pPr indent="-279400" lvl="1" marL="914400">
              <a:spcBef>
                <a:spcPts val="0"/>
              </a:spcBef>
              <a:spcAft>
                <a:spcPts val="0"/>
              </a:spcAft>
              <a:buClr>
                <a:schemeClr val="lt1"/>
              </a:buClr>
              <a:buSzPts val="800"/>
              <a:buFont typeface="Work Sans"/>
              <a:buChar char="○"/>
              <a:defRPr sz="800"/>
            </a:lvl2pPr>
            <a:lvl3pPr indent="-279400" lvl="2" marL="1371600">
              <a:spcBef>
                <a:spcPts val="0"/>
              </a:spcBef>
              <a:spcAft>
                <a:spcPts val="0"/>
              </a:spcAft>
              <a:buClr>
                <a:schemeClr val="lt1"/>
              </a:buClr>
              <a:buSzPts val="800"/>
              <a:buFont typeface="Work Sans"/>
              <a:buChar char="■"/>
              <a:defRPr sz="800"/>
            </a:lvl3pPr>
            <a:lvl4pPr indent="-279400" lvl="3" marL="1828800">
              <a:spcBef>
                <a:spcPts val="0"/>
              </a:spcBef>
              <a:spcAft>
                <a:spcPts val="0"/>
              </a:spcAft>
              <a:buClr>
                <a:schemeClr val="lt1"/>
              </a:buClr>
              <a:buSzPts val="800"/>
              <a:buFont typeface="Work Sans"/>
              <a:buChar char="●"/>
              <a:defRPr sz="800"/>
            </a:lvl4pPr>
            <a:lvl5pPr indent="-279400" lvl="4" marL="2286000">
              <a:spcBef>
                <a:spcPts val="0"/>
              </a:spcBef>
              <a:spcAft>
                <a:spcPts val="0"/>
              </a:spcAft>
              <a:buClr>
                <a:schemeClr val="lt1"/>
              </a:buClr>
              <a:buSzPts val="800"/>
              <a:buFont typeface="Work Sans"/>
              <a:buChar char="○"/>
              <a:defRPr sz="800"/>
            </a:lvl5pPr>
            <a:lvl6pPr indent="-279400" lvl="5" marL="2743200">
              <a:spcBef>
                <a:spcPts val="0"/>
              </a:spcBef>
              <a:spcAft>
                <a:spcPts val="0"/>
              </a:spcAft>
              <a:buClr>
                <a:schemeClr val="lt1"/>
              </a:buClr>
              <a:buSzPts val="800"/>
              <a:buFont typeface="Work Sans"/>
              <a:buChar char="■"/>
              <a:defRPr sz="800"/>
            </a:lvl6pPr>
            <a:lvl7pPr indent="-279400" lvl="6" marL="3200400">
              <a:spcBef>
                <a:spcPts val="0"/>
              </a:spcBef>
              <a:spcAft>
                <a:spcPts val="0"/>
              </a:spcAft>
              <a:buClr>
                <a:schemeClr val="lt1"/>
              </a:buClr>
              <a:buSzPts val="800"/>
              <a:buFont typeface="Work Sans"/>
              <a:buChar char="●"/>
              <a:defRPr sz="800"/>
            </a:lvl7pPr>
            <a:lvl8pPr indent="-279400" lvl="7" marL="3657600">
              <a:spcBef>
                <a:spcPts val="0"/>
              </a:spcBef>
              <a:spcAft>
                <a:spcPts val="0"/>
              </a:spcAft>
              <a:buClr>
                <a:schemeClr val="lt1"/>
              </a:buClr>
              <a:buSzPts val="800"/>
              <a:buFont typeface="Work Sans"/>
              <a:buChar char="○"/>
              <a:defRPr sz="800"/>
            </a:lvl8pPr>
            <a:lvl9pPr indent="-279400" lvl="8" marL="4114800">
              <a:spcBef>
                <a:spcPts val="0"/>
              </a:spcBef>
              <a:spcAft>
                <a:spcPts val="0"/>
              </a:spcAft>
              <a:buClr>
                <a:schemeClr val="lt1"/>
              </a:buClr>
              <a:buSzPts val="800"/>
              <a:buFont typeface="Work Sans"/>
              <a:buChar char="■"/>
              <a:defRPr sz="800"/>
            </a:lvl9pPr>
          </a:lstStyle>
          <a:p/>
        </p:txBody>
      </p:sp>
      <p:sp>
        <p:nvSpPr>
          <p:cNvPr id="219" name="Google Shape;219;p38"/>
          <p:cNvSpPr txBox="1"/>
          <p:nvPr>
            <p:ph idx="13" type="subTitle"/>
          </p:nvPr>
        </p:nvSpPr>
        <p:spPr>
          <a:xfrm>
            <a:off x="4514725" y="2926475"/>
            <a:ext cx="1926900" cy="29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Work Sans"/>
              <a:buNone/>
              <a:defRPr sz="14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0" name="Google Shape;220;p38"/>
          <p:cNvSpPr txBox="1"/>
          <p:nvPr>
            <p:ph idx="14" type="body"/>
          </p:nvPr>
        </p:nvSpPr>
        <p:spPr>
          <a:xfrm>
            <a:off x="4514725" y="3498375"/>
            <a:ext cx="2013300" cy="13617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lt1"/>
              </a:buClr>
              <a:buSzPts val="800"/>
              <a:buFont typeface="Work Sans"/>
              <a:buChar char="●"/>
              <a:defRPr sz="800"/>
            </a:lvl1pPr>
            <a:lvl2pPr indent="-279400" lvl="1" marL="914400">
              <a:spcBef>
                <a:spcPts val="0"/>
              </a:spcBef>
              <a:spcAft>
                <a:spcPts val="0"/>
              </a:spcAft>
              <a:buClr>
                <a:schemeClr val="lt1"/>
              </a:buClr>
              <a:buSzPts val="800"/>
              <a:buFont typeface="Work Sans"/>
              <a:buChar char="○"/>
              <a:defRPr sz="800"/>
            </a:lvl2pPr>
            <a:lvl3pPr indent="-279400" lvl="2" marL="1371600">
              <a:spcBef>
                <a:spcPts val="0"/>
              </a:spcBef>
              <a:spcAft>
                <a:spcPts val="0"/>
              </a:spcAft>
              <a:buClr>
                <a:schemeClr val="lt1"/>
              </a:buClr>
              <a:buSzPts val="800"/>
              <a:buFont typeface="Work Sans"/>
              <a:buChar char="■"/>
              <a:defRPr sz="800"/>
            </a:lvl3pPr>
            <a:lvl4pPr indent="-279400" lvl="3" marL="1828800">
              <a:spcBef>
                <a:spcPts val="0"/>
              </a:spcBef>
              <a:spcAft>
                <a:spcPts val="0"/>
              </a:spcAft>
              <a:buClr>
                <a:schemeClr val="lt1"/>
              </a:buClr>
              <a:buSzPts val="800"/>
              <a:buFont typeface="Work Sans"/>
              <a:buChar char="●"/>
              <a:defRPr sz="800"/>
            </a:lvl4pPr>
            <a:lvl5pPr indent="-279400" lvl="4" marL="2286000">
              <a:spcBef>
                <a:spcPts val="0"/>
              </a:spcBef>
              <a:spcAft>
                <a:spcPts val="0"/>
              </a:spcAft>
              <a:buClr>
                <a:schemeClr val="lt1"/>
              </a:buClr>
              <a:buSzPts val="800"/>
              <a:buFont typeface="Work Sans"/>
              <a:buChar char="○"/>
              <a:defRPr sz="800"/>
            </a:lvl5pPr>
            <a:lvl6pPr indent="-279400" lvl="5" marL="2743200">
              <a:spcBef>
                <a:spcPts val="0"/>
              </a:spcBef>
              <a:spcAft>
                <a:spcPts val="0"/>
              </a:spcAft>
              <a:buClr>
                <a:schemeClr val="lt1"/>
              </a:buClr>
              <a:buSzPts val="800"/>
              <a:buFont typeface="Work Sans"/>
              <a:buChar char="■"/>
              <a:defRPr sz="800"/>
            </a:lvl6pPr>
            <a:lvl7pPr indent="-279400" lvl="6" marL="3200400">
              <a:spcBef>
                <a:spcPts val="0"/>
              </a:spcBef>
              <a:spcAft>
                <a:spcPts val="0"/>
              </a:spcAft>
              <a:buClr>
                <a:schemeClr val="lt1"/>
              </a:buClr>
              <a:buSzPts val="800"/>
              <a:buFont typeface="Work Sans"/>
              <a:buChar char="●"/>
              <a:defRPr sz="800"/>
            </a:lvl7pPr>
            <a:lvl8pPr indent="-279400" lvl="7" marL="3657600">
              <a:spcBef>
                <a:spcPts val="0"/>
              </a:spcBef>
              <a:spcAft>
                <a:spcPts val="0"/>
              </a:spcAft>
              <a:buClr>
                <a:schemeClr val="lt1"/>
              </a:buClr>
              <a:buSzPts val="800"/>
              <a:buFont typeface="Work Sans"/>
              <a:buChar char="○"/>
              <a:defRPr sz="800"/>
            </a:lvl8pPr>
            <a:lvl9pPr indent="-279400" lvl="8" marL="4114800">
              <a:spcBef>
                <a:spcPts val="0"/>
              </a:spcBef>
              <a:spcAft>
                <a:spcPts val="0"/>
              </a:spcAft>
              <a:buClr>
                <a:schemeClr val="lt1"/>
              </a:buClr>
              <a:buSzPts val="800"/>
              <a:buFont typeface="Work Sans"/>
              <a:buChar char="■"/>
              <a:defRPr sz="800"/>
            </a:lvl9pPr>
          </a:lstStyle>
          <a:p/>
        </p:txBody>
      </p:sp>
      <p:sp>
        <p:nvSpPr>
          <p:cNvPr id="221" name="Google Shape;221;p38"/>
          <p:cNvSpPr txBox="1"/>
          <p:nvPr>
            <p:ph idx="15" type="subTitle"/>
          </p:nvPr>
        </p:nvSpPr>
        <p:spPr>
          <a:xfrm>
            <a:off x="6658250" y="2926475"/>
            <a:ext cx="1926900" cy="29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Work Sans"/>
              <a:buNone/>
              <a:defRPr sz="14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2" name="Google Shape;222;p38"/>
          <p:cNvSpPr txBox="1"/>
          <p:nvPr>
            <p:ph idx="16" type="body"/>
          </p:nvPr>
        </p:nvSpPr>
        <p:spPr>
          <a:xfrm>
            <a:off x="6658250" y="3498375"/>
            <a:ext cx="2013300" cy="13617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lt1"/>
              </a:buClr>
              <a:buSzPts val="800"/>
              <a:buFont typeface="Work Sans"/>
              <a:buChar char="●"/>
              <a:defRPr sz="800"/>
            </a:lvl1pPr>
            <a:lvl2pPr indent="-279400" lvl="1" marL="914400">
              <a:spcBef>
                <a:spcPts val="0"/>
              </a:spcBef>
              <a:spcAft>
                <a:spcPts val="0"/>
              </a:spcAft>
              <a:buClr>
                <a:schemeClr val="lt1"/>
              </a:buClr>
              <a:buSzPts val="800"/>
              <a:buFont typeface="Work Sans"/>
              <a:buChar char="○"/>
              <a:defRPr sz="800"/>
            </a:lvl2pPr>
            <a:lvl3pPr indent="-279400" lvl="2" marL="1371600">
              <a:spcBef>
                <a:spcPts val="0"/>
              </a:spcBef>
              <a:spcAft>
                <a:spcPts val="0"/>
              </a:spcAft>
              <a:buClr>
                <a:schemeClr val="lt1"/>
              </a:buClr>
              <a:buSzPts val="800"/>
              <a:buFont typeface="Work Sans"/>
              <a:buChar char="■"/>
              <a:defRPr sz="800"/>
            </a:lvl3pPr>
            <a:lvl4pPr indent="-279400" lvl="3" marL="1828800">
              <a:spcBef>
                <a:spcPts val="0"/>
              </a:spcBef>
              <a:spcAft>
                <a:spcPts val="0"/>
              </a:spcAft>
              <a:buClr>
                <a:schemeClr val="lt1"/>
              </a:buClr>
              <a:buSzPts val="800"/>
              <a:buFont typeface="Work Sans"/>
              <a:buChar char="●"/>
              <a:defRPr sz="800"/>
            </a:lvl4pPr>
            <a:lvl5pPr indent="-279400" lvl="4" marL="2286000">
              <a:spcBef>
                <a:spcPts val="0"/>
              </a:spcBef>
              <a:spcAft>
                <a:spcPts val="0"/>
              </a:spcAft>
              <a:buClr>
                <a:schemeClr val="lt1"/>
              </a:buClr>
              <a:buSzPts val="800"/>
              <a:buFont typeface="Work Sans"/>
              <a:buChar char="○"/>
              <a:defRPr sz="800"/>
            </a:lvl5pPr>
            <a:lvl6pPr indent="-279400" lvl="5" marL="2743200">
              <a:spcBef>
                <a:spcPts val="0"/>
              </a:spcBef>
              <a:spcAft>
                <a:spcPts val="0"/>
              </a:spcAft>
              <a:buClr>
                <a:schemeClr val="lt1"/>
              </a:buClr>
              <a:buSzPts val="800"/>
              <a:buFont typeface="Work Sans"/>
              <a:buChar char="■"/>
              <a:defRPr sz="800"/>
            </a:lvl6pPr>
            <a:lvl7pPr indent="-279400" lvl="6" marL="3200400">
              <a:spcBef>
                <a:spcPts val="0"/>
              </a:spcBef>
              <a:spcAft>
                <a:spcPts val="0"/>
              </a:spcAft>
              <a:buClr>
                <a:schemeClr val="lt1"/>
              </a:buClr>
              <a:buSzPts val="800"/>
              <a:buFont typeface="Work Sans"/>
              <a:buChar char="●"/>
              <a:defRPr sz="800"/>
            </a:lvl7pPr>
            <a:lvl8pPr indent="-279400" lvl="7" marL="3657600">
              <a:spcBef>
                <a:spcPts val="0"/>
              </a:spcBef>
              <a:spcAft>
                <a:spcPts val="0"/>
              </a:spcAft>
              <a:buClr>
                <a:schemeClr val="lt1"/>
              </a:buClr>
              <a:buSzPts val="800"/>
              <a:buFont typeface="Work Sans"/>
              <a:buChar char="○"/>
              <a:defRPr sz="800"/>
            </a:lvl8pPr>
            <a:lvl9pPr indent="-279400" lvl="8" marL="4114800">
              <a:spcBef>
                <a:spcPts val="0"/>
              </a:spcBef>
              <a:spcAft>
                <a:spcPts val="0"/>
              </a:spcAft>
              <a:buClr>
                <a:schemeClr val="lt1"/>
              </a:buClr>
              <a:buSzPts val="800"/>
              <a:buFont typeface="Work Sans"/>
              <a:buChar char="■"/>
              <a:defRPr sz="800"/>
            </a:lvl9pPr>
          </a:lstStyle>
          <a:p/>
        </p:txBody>
      </p:sp>
      <p:sp>
        <p:nvSpPr>
          <p:cNvPr id="223" name="Google Shape;223;p38"/>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allery">
  <p:cSld name="CUSTOM_3">
    <p:spTree>
      <p:nvGrpSpPr>
        <p:cNvPr id="224" name="Shape 224"/>
        <p:cNvGrpSpPr/>
        <p:nvPr/>
      </p:nvGrpSpPr>
      <p:grpSpPr>
        <a:xfrm>
          <a:off x="0" y="0"/>
          <a:ext cx="0" cy="0"/>
          <a:chOff x="0" y="0"/>
          <a:chExt cx="0" cy="0"/>
        </a:xfrm>
      </p:grpSpPr>
      <p:pic>
        <p:nvPicPr>
          <p:cNvPr descr="Abstract background." id="225" name="Google Shape;225;p39"/>
          <p:cNvPicPr preferRelativeResize="0"/>
          <p:nvPr/>
        </p:nvPicPr>
        <p:blipFill>
          <a:blip r:embed="rId2">
            <a:alphaModFix amt="85000"/>
          </a:blip>
          <a:stretch>
            <a:fillRect/>
          </a:stretch>
        </p:blipFill>
        <p:spPr>
          <a:xfrm rot="10800000">
            <a:off x="34" y="28353"/>
            <a:ext cx="9143933" cy="5143500"/>
          </a:xfrm>
          <a:prstGeom prst="rect">
            <a:avLst/>
          </a:prstGeom>
          <a:noFill/>
          <a:ln>
            <a:noFill/>
          </a:ln>
        </p:spPr>
      </p:pic>
      <p:sp>
        <p:nvSpPr>
          <p:cNvPr id="226" name="Google Shape;226;p39"/>
          <p:cNvSpPr/>
          <p:nvPr>
            <p:ph idx="2" type="pic"/>
          </p:nvPr>
        </p:nvSpPr>
        <p:spPr>
          <a:xfrm>
            <a:off x="0" y="0"/>
            <a:ext cx="2286000" cy="2571900"/>
          </a:xfrm>
          <a:prstGeom prst="rect">
            <a:avLst/>
          </a:prstGeom>
          <a:noFill/>
          <a:ln>
            <a:noFill/>
          </a:ln>
        </p:spPr>
      </p:sp>
      <p:sp>
        <p:nvSpPr>
          <p:cNvPr id="227" name="Google Shape;227;p39"/>
          <p:cNvSpPr/>
          <p:nvPr>
            <p:ph idx="3" type="pic"/>
          </p:nvPr>
        </p:nvSpPr>
        <p:spPr>
          <a:xfrm>
            <a:off x="2286000" y="0"/>
            <a:ext cx="2286000" cy="2571900"/>
          </a:xfrm>
          <a:prstGeom prst="rect">
            <a:avLst/>
          </a:prstGeom>
          <a:noFill/>
          <a:ln>
            <a:noFill/>
          </a:ln>
        </p:spPr>
      </p:sp>
      <p:sp>
        <p:nvSpPr>
          <p:cNvPr id="228" name="Google Shape;228;p39"/>
          <p:cNvSpPr/>
          <p:nvPr>
            <p:ph idx="4" type="pic"/>
          </p:nvPr>
        </p:nvSpPr>
        <p:spPr>
          <a:xfrm>
            <a:off x="4572000" y="0"/>
            <a:ext cx="2286000" cy="2571900"/>
          </a:xfrm>
          <a:prstGeom prst="rect">
            <a:avLst/>
          </a:prstGeom>
          <a:noFill/>
          <a:ln>
            <a:noFill/>
          </a:ln>
        </p:spPr>
      </p:sp>
      <p:sp>
        <p:nvSpPr>
          <p:cNvPr id="229" name="Google Shape;229;p39"/>
          <p:cNvSpPr/>
          <p:nvPr>
            <p:ph idx="5" type="pic"/>
          </p:nvPr>
        </p:nvSpPr>
        <p:spPr>
          <a:xfrm>
            <a:off x="6858000" y="0"/>
            <a:ext cx="2286000" cy="2571900"/>
          </a:xfrm>
          <a:prstGeom prst="rect">
            <a:avLst/>
          </a:prstGeom>
          <a:noFill/>
          <a:ln>
            <a:noFill/>
          </a:ln>
        </p:spPr>
      </p:sp>
      <p:sp>
        <p:nvSpPr>
          <p:cNvPr id="230" name="Google Shape;230;p39"/>
          <p:cNvSpPr txBox="1"/>
          <p:nvPr>
            <p:ph idx="1" type="subTitle"/>
          </p:nvPr>
        </p:nvSpPr>
        <p:spPr>
          <a:xfrm>
            <a:off x="127077" y="2646325"/>
            <a:ext cx="1926900" cy="29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Work Sans"/>
              <a:buNone/>
              <a:defRPr sz="14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1" name="Google Shape;231;p39"/>
          <p:cNvSpPr txBox="1"/>
          <p:nvPr>
            <p:ph idx="6" type="body"/>
          </p:nvPr>
        </p:nvSpPr>
        <p:spPr>
          <a:xfrm>
            <a:off x="127077" y="2923102"/>
            <a:ext cx="2013300" cy="13617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lt1"/>
              </a:buClr>
              <a:buSzPts val="800"/>
              <a:buFont typeface="Work Sans"/>
              <a:buChar char="●"/>
              <a:defRPr sz="800"/>
            </a:lvl1pPr>
            <a:lvl2pPr indent="-279400" lvl="1" marL="914400">
              <a:spcBef>
                <a:spcPts val="0"/>
              </a:spcBef>
              <a:spcAft>
                <a:spcPts val="0"/>
              </a:spcAft>
              <a:buClr>
                <a:schemeClr val="lt1"/>
              </a:buClr>
              <a:buSzPts val="800"/>
              <a:buFont typeface="Work Sans"/>
              <a:buChar char="○"/>
              <a:defRPr sz="800"/>
            </a:lvl2pPr>
            <a:lvl3pPr indent="-279400" lvl="2" marL="1371600">
              <a:spcBef>
                <a:spcPts val="0"/>
              </a:spcBef>
              <a:spcAft>
                <a:spcPts val="0"/>
              </a:spcAft>
              <a:buClr>
                <a:schemeClr val="lt1"/>
              </a:buClr>
              <a:buSzPts val="800"/>
              <a:buFont typeface="Work Sans"/>
              <a:buChar char="■"/>
              <a:defRPr sz="800"/>
            </a:lvl3pPr>
            <a:lvl4pPr indent="-279400" lvl="3" marL="1828800">
              <a:spcBef>
                <a:spcPts val="0"/>
              </a:spcBef>
              <a:spcAft>
                <a:spcPts val="0"/>
              </a:spcAft>
              <a:buClr>
                <a:schemeClr val="lt1"/>
              </a:buClr>
              <a:buSzPts val="800"/>
              <a:buFont typeface="Work Sans"/>
              <a:buChar char="●"/>
              <a:defRPr sz="800"/>
            </a:lvl4pPr>
            <a:lvl5pPr indent="-279400" lvl="4" marL="2286000">
              <a:spcBef>
                <a:spcPts val="0"/>
              </a:spcBef>
              <a:spcAft>
                <a:spcPts val="0"/>
              </a:spcAft>
              <a:buClr>
                <a:schemeClr val="lt1"/>
              </a:buClr>
              <a:buSzPts val="800"/>
              <a:buFont typeface="Work Sans"/>
              <a:buChar char="○"/>
              <a:defRPr sz="800"/>
            </a:lvl5pPr>
            <a:lvl6pPr indent="-279400" lvl="5" marL="2743200">
              <a:spcBef>
                <a:spcPts val="0"/>
              </a:spcBef>
              <a:spcAft>
                <a:spcPts val="0"/>
              </a:spcAft>
              <a:buClr>
                <a:schemeClr val="lt1"/>
              </a:buClr>
              <a:buSzPts val="800"/>
              <a:buFont typeface="Work Sans"/>
              <a:buChar char="■"/>
              <a:defRPr sz="800"/>
            </a:lvl6pPr>
            <a:lvl7pPr indent="-279400" lvl="6" marL="3200400">
              <a:spcBef>
                <a:spcPts val="0"/>
              </a:spcBef>
              <a:spcAft>
                <a:spcPts val="0"/>
              </a:spcAft>
              <a:buClr>
                <a:schemeClr val="lt1"/>
              </a:buClr>
              <a:buSzPts val="800"/>
              <a:buFont typeface="Work Sans"/>
              <a:buChar char="●"/>
              <a:defRPr sz="800"/>
            </a:lvl7pPr>
            <a:lvl8pPr indent="-279400" lvl="7" marL="3657600">
              <a:spcBef>
                <a:spcPts val="0"/>
              </a:spcBef>
              <a:spcAft>
                <a:spcPts val="0"/>
              </a:spcAft>
              <a:buClr>
                <a:schemeClr val="lt1"/>
              </a:buClr>
              <a:buSzPts val="800"/>
              <a:buFont typeface="Work Sans"/>
              <a:buChar char="○"/>
              <a:defRPr sz="800"/>
            </a:lvl8pPr>
            <a:lvl9pPr indent="-279400" lvl="8" marL="4114800">
              <a:spcBef>
                <a:spcPts val="0"/>
              </a:spcBef>
              <a:spcAft>
                <a:spcPts val="0"/>
              </a:spcAft>
              <a:buClr>
                <a:schemeClr val="lt1"/>
              </a:buClr>
              <a:buSzPts val="800"/>
              <a:buFont typeface="Work Sans"/>
              <a:buChar char="■"/>
              <a:defRPr sz="800"/>
            </a:lvl9pPr>
          </a:lstStyle>
          <a:p/>
        </p:txBody>
      </p:sp>
      <p:sp>
        <p:nvSpPr>
          <p:cNvPr id="232" name="Google Shape;232;p39"/>
          <p:cNvSpPr txBox="1"/>
          <p:nvPr>
            <p:ph idx="7" type="subTitle"/>
          </p:nvPr>
        </p:nvSpPr>
        <p:spPr>
          <a:xfrm>
            <a:off x="2285997" y="2646325"/>
            <a:ext cx="1926900" cy="29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Work Sans"/>
              <a:buNone/>
              <a:defRPr sz="14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3" name="Google Shape;233;p39"/>
          <p:cNvSpPr txBox="1"/>
          <p:nvPr>
            <p:ph idx="8" type="body"/>
          </p:nvPr>
        </p:nvSpPr>
        <p:spPr>
          <a:xfrm>
            <a:off x="2285997" y="2923102"/>
            <a:ext cx="2013300" cy="13617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lt1"/>
              </a:buClr>
              <a:buSzPts val="800"/>
              <a:buFont typeface="Work Sans"/>
              <a:buChar char="●"/>
              <a:defRPr sz="800"/>
            </a:lvl1pPr>
            <a:lvl2pPr indent="-279400" lvl="1" marL="914400">
              <a:spcBef>
                <a:spcPts val="0"/>
              </a:spcBef>
              <a:spcAft>
                <a:spcPts val="0"/>
              </a:spcAft>
              <a:buClr>
                <a:schemeClr val="lt1"/>
              </a:buClr>
              <a:buSzPts val="800"/>
              <a:buFont typeface="Work Sans"/>
              <a:buChar char="○"/>
              <a:defRPr sz="800"/>
            </a:lvl2pPr>
            <a:lvl3pPr indent="-279400" lvl="2" marL="1371600">
              <a:spcBef>
                <a:spcPts val="0"/>
              </a:spcBef>
              <a:spcAft>
                <a:spcPts val="0"/>
              </a:spcAft>
              <a:buClr>
                <a:schemeClr val="lt1"/>
              </a:buClr>
              <a:buSzPts val="800"/>
              <a:buFont typeface="Work Sans"/>
              <a:buChar char="■"/>
              <a:defRPr sz="800"/>
            </a:lvl3pPr>
            <a:lvl4pPr indent="-279400" lvl="3" marL="1828800">
              <a:spcBef>
                <a:spcPts val="0"/>
              </a:spcBef>
              <a:spcAft>
                <a:spcPts val="0"/>
              </a:spcAft>
              <a:buClr>
                <a:schemeClr val="lt1"/>
              </a:buClr>
              <a:buSzPts val="800"/>
              <a:buFont typeface="Work Sans"/>
              <a:buChar char="●"/>
              <a:defRPr sz="800"/>
            </a:lvl4pPr>
            <a:lvl5pPr indent="-279400" lvl="4" marL="2286000">
              <a:spcBef>
                <a:spcPts val="0"/>
              </a:spcBef>
              <a:spcAft>
                <a:spcPts val="0"/>
              </a:spcAft>
              <a:buClr>
                <a:schemeClr val="lt1"/>
              </a:buClr>
              <a:buSzPts val="800"/>
              <a:buFont typeface="Work Sans"/>
              <a:buChar char="○"/>
              <a:defRPr sz="800"/>
            </a:lvl5pPr>
            <a:lvl6pPr indent="-279400" lvl="5" marL="2743200">
              <a:spcBef>
                <a:spcPts val="0"/>
              </a:spcBef>
              <a:spcAft>
                <a:spcPts val="0"/>
              </a:spcAft>
              <a:buClr>
                <a:schemeClr val="lt1"/>
              </a:buClr>
              <a:buSzPts val="800"/>
              <a:buFont typeface="Work Sans"/>
              <a:buChar char="■"/>
              <a:defRPr sz="800"/>
            </a:lvl6pPr>
            <a:lvl7pPr indent="-279400" lvl="6" marL="3200400">
              <a:spcBef>
                <a:spcPts val="0"/>
              </a:spcBef>
              <a:spcAft>
                <a:spcPts val="0"/>
              </a:spcAft>
              <a:buClr>
                <a:schemeClr val="lt1"/>
              </a:buClr>
              <a:buSzPts val="800"/>
              <a:buFont typeface="Work Sans"/>
              <a:buChar char="●"/>
              <a:defRPr sz="800"/>
            </a:lvl7pPr>
            <a:lvl8pPr indent="-279400" lvl="7" marL="3657600">
              <a:spcBef>
                <a:spcPts val="0"/>
              </a:spcBef>
              <a:spcAft>
                <a:spcPts val="0"/>
              </a:spcAft>
              <a:buClr>
                <a:schemeClr val="lt1"/>
              </a:buClr>
              <a:buSzPts val="800"/>
              <a:buFont typeface="Work Sans"/>
              <a:buChar char="○"/>
              <a:defRPr sz="800"/>
            </a:lvl8pPr>
            <a:lvl9pPr indent="-279400" lvl="8" marL="4114800">
              <a:spcBef>
                <a:spcPts val="0"/>
              </a:spcBef>
              <a:spcAft>
                <a:spcPts val="0"/>
              </a:spcAft>
              <a:buClr>
                <a:schemeClr val="lt1"/>
              </a:buClr>
              <a:buSzPts val="800"/>
              <a:buFont typeface="Work Sans"/>
              <a:buChar char="■"/>
              <a:defRPr sz="800"/>
            </a:lvl9pPr>
          </a:lstStyle>
          <a:p/>
        </p:txBody>
      </p:sp>
      <p:sp>
        <p:nvSpPr>
          <p:cNvPr id="234" name="Google Shape;234;p39"/>
          <p:cNvSpPr txBox="1"/>
          <p:nvPr>
            <p:ph idx="9" type="subTitle"/>
          </p:nvPr>
        </p:nvSpPr>
        <p:spPr>
          <a:xfrm>
            <a:off x="4572000" y="2646325"/>
            <a:ext cx="1926900" cy="29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Work Sans"/>
              <a:buNone/>
              <a:defRPr sz="14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5" name="Google Shape;235;p39"/>
          <p:cNvSpPr txBox="1"/>
          <p:nvPr>
            <p:ph idx="13" type="body"/>
          </p:nvPr>
        </p:nvSpPr>
        <p:spPr>
          <a:xfrm>
            <a:off x="4572000" y="2923102"/>
            <a:ext cx="2013300" cy="13617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lt1"/>
              </a:buClr>
              <a:buSzPts val="800"/>
              <a:buFont typeface="Work Sans"/>
              <a:buChar char="●"/>
              <a:defRPr sz="800"/>
            </a:lvl1pPr>
            <a:lvl2pPr indent="-279400" lvl="1" marL="914400">
              <a:spcBef>
                <a:spcPts val="0"/>
              </a:spcBef>
              <a:spcAft>
                <a:spcPts val="0"/>
              </a:spcAft>
              <a:buClr>
                <a:schemeClr val="lt1"/>
              </a:buClr>
              <a:buSzPts val="800"/>
              <a:buFont typeface="Work Sans"/>
              <a:buChar char="○"/>
              <a:defRPr sz="800"/>
            </a:lvl2pPr>
            <a:lvl3pPr indent="-279400" lvl="2" marL="1371600">
              <a:spcBef>
                <a:spcPts val="0"/>
              </a:spcBef>
              <a:spcAft>
                <a:spcPts val="0"/>
              </a:spcAft>
              <a:buClr>
                <a:schemeClr val="lt1"/>
              </a:buClr>
              <a:buSzPts val="800"/>
              <a:buFont typeface="Work Sans"/>
              <a:buChar char="■"/>
              <a:defRPr sz="800"/>
            </a:lvl3pPr>
            <a:lvl4pPr indent="-279400" lvl="3" marL="1828800">
              <a:spcBef>
                <a:spcPts val="0"/>
              </a:spcBef>
              <a:spcAft>
                <a:spcPts val="0"/>
              </a:spcAft>
              <a:buClr>
                <a:schemeClr val="lt1"/>
              </a:buClr>
              <a:buSzPts val="800"/>
              <a:buFont typeface="Work Sans"/>
              <a:buChar char="●"/>
              <a:defRPr sz="800"/>
            </a:lvl4pPr>
            <a:lvl5pPr indent="-279400" lvl="4" marL="2286000">
              <a:spcBef>
                <a:spcPts val="0"/>
              </a:spcBef>
              <a:spcAft>
                <a:spcPts val="0"/>
              </a:spcAft>
              <a:buClr>
                <a:schemeClr val="lt1"/>
              </a:buClr>
              <a:buSzPts val="800"/>
              <a:buFont typeface="Work Sans"/>
              <a:buChar char="○"/>
              <a:defRPr sz="800"/>
            </a:lvl5pPr>
            <a:lvl6pPr indent="-279400" lvl="5" marL="2743200">
              <a:spcBef>
                <a:spcPts val="0"/>
              </a:spcBef>
              <a:spcAft>
                <a:spcPts val="0"/>
              </a:spcAft>
              <a:buClr>
                <a:schemeClr val="lt1"/>
              </a:buClr>
              <a:buSzPts val="800"/>
              <a:buFont typeface="Work Sans"/>
              <a:buChar char="■"/>
              <a:defRPr sz="800"/>
            </a:lvl6pPr>
            <a:lvl7pPr indent="-279400" lvl="6" marL="3200400">
              <a:spcBef>
                <a:spcPts val="0"/>
              </a:spcBef>
              <a:spcAft>
                <a:spcPts val="0"/>
              </a:spcAft>
              <a:buClr>
                <a:schemeClr val="lt1"/>
              </a:buClr>
              <a:buSzPts val="800"/>
              <a:buFont typeface="Work Sans"/>
              <a:buChar char="●"/>
              <a:defRPr sz="800"/>
            </a:lvl7pPr>
            <a:lvl8pPr indent="-279400" lvl="7" marL="3657600">
              <a:spcBef>
                <a:spcPts val="0"/>
              </a:spcBef>
              <a:spcAft>
                <a:spcPts val="0"/>
              </a:spcAft>
              <a:buClr>
                <a:schemeClr val="lt1"/>
              </a:buClr>
              <a:buSzPts val="800"/>
              <a:buFont typeface="Work Sans"/>
              <a:buChar char="○"/>
              <a:defRPr sz="800"/>
            </a:lvl8pPr>
            <a:lvl9pPr indent="-279400" lvl="8" marL="4114800">
              <a:spcBef>
                <a:spcPts val="0"/>
              </a:spcBef>
              <a:spcAft>
                <a:spcPts val="0"/>
              </a:spcAft>
              <a:buClr>
                <a:schemeClr val="lt1"/>
              </a:buClr>
              <a:buSzPts val="800"/>
              <a:buFont typeface="Work Sans"/>
              <a:buChar char="■"/>
              <a:defRPr sz="800"/>
            </a:lvl9pPr>
          </a:lstStyle>
          <a:p/>
        </p:txBody>
      </p:sp>
      <p:sp>
        <p:nvSpPr>
          <p:cNvPr id="236" name="Google Shape;236;p39"/>
          <p:cNvSpPr txBox="1"/>
          <p:nvPr>
            <p:ph idx="14" type="subTitle"/>
          </p:nvPr>
        </p:nvSpPr>
        <p:spPr>
          <a:xfrm>
            <a:off x="6858000" y="2646325"/>
            <a:ext cx="1926900" cy="29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Work Sans"/>
              <a:buNone/>
              <a:defRPr sz="14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7" name="Google Shape;237;p39"/>
          <p:cNvSpPr txBox="1"/>
          <p:nvPr>
            <p:ph idx="15" type="body"/>
          </p:nvPr>
        </p:nvSpPr>
        <p:spPr>
          <a:xfrm>
            <a:off x="6858000" y="2923102"/>
            <a:ext cx="2013300" cy="13617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lt1"/>
              </a:buClr>
              <a:buSzPts val="800"/>
              <a:buFont typeface="Work Sans"/>
              <a:buChar char="●"/>
              <a:defRPr sz="800"/>
            </a:lvl1pPr>
            <a:lvl2pPr indent="-279400" lvl="1" marL="914400">
              <a:spcBef>
                <a:spcPts val="0"/>
              </a:spcBef>
              <a:spcAft>
                <a:spcPts val="0"/>
              </a:spcAft>
              <a:buClr>
                <a:schemeClr val="lt1"/>
              </a:buClr>
              <a:buSzPts val="800"/>
              <a:buFont typeface="Work Sans"/>
              <a:buChar char="○"/>
              <a:defRPr sz="800"/>
            </a:lvl2pPr>
            <a:lvl3pPr indent="-279400" lvl="2" marL="1371600">
              <a:spcBef>
                <a:spcPts val="0"/>
              </a:spcBef>
              <a:spcAft>
                <a:spcPts val="0"/>
              </a:spcAft>
              <a:buClr>
                <a:schemeClr val="lt1"/>
              </a:buClr>
              <a:buSzPts val="800"/>
              <a:buFont typeface="Work Sans"/>
              <a:buChar char="■"/>
              <a:defRPr sz="800"/>
            </a:lvl3pPr>
            <a:lvl4pPr indent="-279400" lvl="3" marL="1828800">
              <a:spcBef>
                <a:spcPts val="0"/>
              </a:spcBef>
              <a:spcAft>
                <a:spcPts val="0"/>
              </a:spcAft>
              <a:buClr>
                <a:schemeClr val="lt1"/>
              </a:buClr>
              <a:buSzPts val="800"/>
              <a:buFont typeface="Work Sans"/>
              <a:buChar char="●"/>
              <a:defRPr sz="800"/>
            </a:lvl4pPr>
            <a:lvl5pPr indent="-279400" lvl="4" marL="2286000">
              <a:spcBef>
                <a:spcPts val="0"/>
              </a:spcBef>
              <a:spcAft>
                <a:spcPts val="0"/>
              </a:spcAft>
              <a:buClr>
                <a:schemeClr val="lt1"/>
              </a:buClr>
              <a:buSzPts val="800"/>
              <a:buFont typeface="Work Sans"/>
              <a:buChar char="○"/>
              <a:defRPr sz="800"/>
            </a:lvl5pPr>
            <a:lvl6pPr indent="-279400" lvl="5" marL="2743200">
              <a:spcBef>
                <a:spcPts val="0"/>
              </a:spcBef>
              <a:spcAft>
                <a:spcPts val="0"/>
              </a:spcAft>
              <a:buClr>
                <a:schemeClr val="lt1"/>
              </a:buClr>
              <a:buSzPts val="800"/>
              <a:buFont typeface="Work Sans"/>
              <a:buChar char="■"/>
              <a:defRPr sz="800"/>
            </a:lvl6pPr>
            <a:lvl7pPr indent="-279400" lvl="6" marL="3200400">
              <a:spcBef>
                <a:spcPts val="0"/>
              </a:spcBef>
              <a:spcAft>
                <a:spcPts val="0"/>
              </a:spcAft>
              <a:buClr>
                <a:schemeClr val="lt1"/>
              </a:buClr>
              <a:buSzPts val="800"/>
              <a:buFont typeface="Work Sans"/>
              <a:buChar char="●"/>
              <a:defRPr sz="800"/>
            </a:lvl7pPr>
            <a:lvl8pPr indent="-279400" lvl="7" marL="3657600">
              <a:spcBef>
                <a:spcPts val="0"/>
              </a:spcBef>
              <a:spcAft>
                <a:spcPts val="0"/>
              </a:spcAft>
              <a:buClr>
                <a:schemeClr val="lt1"/>
              </a:buClr>
              <a:buSzPts val="800"/>
              <a:buFont typeface="Work Sans"/>
              <a:buChar char="○"/>
              <a:defRPr sz="800"/>
            </a:lvl8pPr>
            <a:lvl9pPr indent="-279400" lvl="8" marL="4114800">
              <a:spcBef>
                <a:spcPts val="0"/>
              </a:spcBef>
              <a:spcAft>
                <a:spcPts val="0"/>
              </a:spcAft>
              <a:buClr>
                <a:schemeClr val="lt1"/>
              </a:buClr>
              <a:buSzPts val="800"/>
              <a:buFont typeface="Work Sans"/>
              <a:buChar char="■"/>
              <a:defRPr sz="800"/>
            </a:lvl9pPr>
          </a:lstStyle>
          <a:p/>
        </p:txBody>
      </p:sp>
    </p:spTree>
  </p:cSld>
  <p:clrMapOvr>
    <a:masterClrMapping/>
  </p:clrMapOvr>
  <p:extLst>
    <p:ext uri="{DCECCB84-F9BA-43D5-87BE-67443E8EF086}">
      <p15:sldGuideLst>
        <p15:guide id="1" orient="horz" pos="1620">
          <p15:clr>
            <a:srgbClr val="E46962"/>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3">
  <p:cSld name="CUSTOM_4">
    <p:spTree>
      <p:nvGrpSpPr>
        <p:cNvPr id="238" name="Shape 238"/>
        <p:cNvGrpSpPr/>
        <p:nvPr/>
      </p:nvGrpSpPr>
      <p:grpSpPr>
        <a:xfrm>
          <a:off x="0" y="0"/>
          <a:ext cx="0" cy="0"/>
          <a:chOff x="0" y="0"/>
          <a:chExt cx="0" cy="0"/>
        </a:xfrm>
      </p:grpSpPr>
      <p:pic>
        <p:nvPicPr>
          <p:cNvPr descr="Abstract background." id="239" name="Google Shape;239;p40"/>
          <p:cNvPicPr preferRelativeResize="0"/>
          <p:nvPr/>
        </p:nvPicPr>
        <p:blipFill>
          <a:blip r:embed="rId2">
            <a:alphaModFix amt="85000"/>
          </a:blip>
          <a:stretch>
            <a:fillRect/>
          </a:stretch>
        </p:blipFill>
        <p:spPr>
          <a:xfrm>
            <a:off x="0" y="0"/>
            <a:ext cx="9144000" cy="5143500"/>
          </a:xfrm>
          <a:prstGeom prst="rect">
            <a:avLst/>
          </a:prstGeom>
          <a:noFill/>
          <a:ln>
            <a:noFill/>
          </a:ln>
        </p:spPr>
      </p:pic>
      <p:sp>
        <p:nvSpPr>
          <p:cNvPr id="240" name="Google Shape;240;p40"/>
          <p:cNvSpPr/>
          <p:nvPr>
            <p:ph idx="2" type="pic"/>
          </p:nvPr>
        </p:nvSpPr>
        <p:spPr>
          <a:xfrm>
            <a:off x="0" y="3517475"/>
            <a:ext cx="9144000" cy="1647900"/>
          </a:xfrm>
          <a:prstGeom prst="rect">
            <a:avLst/>
          </a:prstGeom>
          <a:noFill/>
          <a:ln>
            <a:noFill/>
          </a:ln>
        </p:spPr>
      </p:sp>
      <p:sp>
        <p:nvSpPr>
          <p:cNvPr id="241" name="Google Shape;241;p40"/>
          <p:cNvSpPr txBox="1"/>
          <p:nvPr>
            <p:ph idx="1" type="body"/>
          </p:nvPr>
        </p:nvSpPr>
        <p:spPr>
          <a:xfrm>
            <a:off x="5248661" y="1202375"/>
            <a:ext cx="2957100" cy="19941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Font typeface="Work Sans"/>
              <a:buChar char="●"/>
              <a:defRPr/>
            </a:lvl1pPr>
            <a:lvl2pPr indent="-317500" lvl="1" marL="914400">
              <a:spcBef>
                <a:spcPts val="0"/>
              </a:spcBef>
              <a:spcAft>
                <a:spcPts val="0"/>
              </a:spcAft>
              <a:buClr>
                <a:schemeClr val="lt1"/>
              </a:buClr>
              <a:buSzPts val="1400"/>
              <a:buFont typeface="Work Sans"/>
              <a:buChar char="○"/>
              <a:defRPr/>
            </a:lvl2pPr>
            <a:lvl3pPr indent="-317500" lvl="2" marL="1371600">
              <a:spcBef>
                <a:spcPts val="0"/>
              </a:spcBef>
              <a:spcAft>
                <a:spcPts val="0"/>
              </a:spcAft>
              <a:buClr>
                <a:schemeClr val="lt1"/>
              </a:buClr>
              <a:buSzPts val="1400"/>
              <a:buFont typeface="Work Sans"/>
              <a:buChar char="■"/>
              <a:defRPr/>
            </a:lvl3pPr>
            <a:lvl4pPr indent="-317500" lvl="3" marL="1828800">
              <a:spcBef>
                <a:spcPts val="0"/>
              </a:spcBef>
              <a:spcAft>
                <a:spcPts val="0"/>
              </a:spcAft>
              <a:buClr>
                <a:schemeClr val="lt1"/>
              </a:buClr>
              <a:buSzPts val="1400"/>
              <a:buFont typeface="Work Sans"/>
              <a:buChar char="●"/>
              <a:defRPr/>
            </a:lvl4pPr>
            <a:lvl5pPr indent="-317500" lvl="4" marL="2286000">
              <a:spcBef>
                <a:spcPts val="0"/>
              </a:spcBef>
              <a:spcAft>
                <a:spcPts val="0"/>
              </a:spcAft>
              <a:buClr>
                <a:schemeClr val="lt1"/>
              </a:buClr>
              <a:buSzPts val="1400"/>
              <a:buFont typeface="Work Sans"/>
              <a:buChar char="○"/>
              <a:defRPr/>
            </a:lvl5pPr>
            <a:lvl6pPr indent="-317500" lvl="5" marL="2743200">
              <a:spcBef>
                <a:spcPts val="0"/>
              </a:spcBef>
              <a:spcAft>
                <a:spcPts val="0"/>
              </a:spcAft>
              <a:buClr>
                <a:schemeClr val="lt1"/>
              </a:buClr>
              <a:buSzPts val="1400"/>
              <a:buFont typeface="Work Sans"/>
              <a:buChar char="■"/>
              <a:defRPr/>
            </a:lvl6pPr>
            <a:lvl7pPr indent="-317500" lvl="6" marL="3200400">
              <a:spcBef>
                <a:spcPts val="0"/>
              </a:spcBef>
              <a:spcAft>
                <a:spcPts val="0"/>
              </a:spcAft>
              <a:buClr>
                <a:schemeClr val="lt1"/>
              </a:buClr>
              <a:buSzPts val="1400"/>
              <a:buFont typeface="Work Sans"/>
              <a:buChar char="●"/>
              <a:defRPr/>
            </a:lvl7pPr>
            <a:lvl8pPr indent="-317500" lvl="7" marL="3657600">
              <a:spcBef>
                <a:spcPts val="0"/>
              </a:spcBef>
              <a:spcAft>
                <a:spcPts val="0"/>
              </a:spcAft>
              <a:buClr>
                <a:schemeClr val="lt1"/>
              </a:buClr>
              <a:buSzPts val="1400"/>
              <a:buFont typeface="Work Sans"/>
              <a:buChar char="○"/>
              <a:defRPr/>
            </a:lvl8pPr>
            <a:lvl9pPr indent="-317500" lvl="8" marL="4114800">
              <a:spcBef>
                <a:spcPts val="0"/>
              </a:spcBef>
              <a:spcAft>
                <a:spcPts val="0"/>
              </a:spcAft>
              <a:buClr>
                <a:schemeClr val="lt1"/>
              </a:buClr>
              <a:buSzPts val="1400"/>
              <a:buFont typeface="Work Sans"/>
              <a:buChar char="■"/>
              <a:defRPr/>
            </a:lvl9pPr>
          </a:lstStyle>
          <a:p/>
        </p:txBody>
      </p:sp>
      <p:sp>
        <p:nvSpPr>
          <p:cNvPr id="242" name="Google Shape;242;p40"/>
          <p:cNvSpPr txBox="1"/>
          <p:nvPr>
            <p:ph idx="3" type="subTitle"/>
          </p:nvPr>
        </p:nvSpPr>
        <p:spPr>
          <a:xfrm>
            <a:off x="5254377" y="891877"/>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243" name="Google Shape;243;p40"/>
          <p:cNvSpPr txBox="1"/>
          <p:nvPr>
            <p:ph idx="4"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244" name="Google Shape;244;p40"/>
          <p:cNvSpPr txBox="1"/>
          <p:nvPr>
            <p:ph type="title"/>
          </p:nvPr>
        </p:nvSpPr>
        <p:spPr>
          <a:xfrm>
            <a:off x="113201" y="455384"/>
            <a:ext cx="4991100" cy="2124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0"/>
              <a:buFont typeface="Work Sans"/>
              <a:buNone/>
              <a:defRPr sz="15000"/>
            </a:lvl1pPr>
            <a:lvl2pPr lvl="1">
              <a:spcBef>
                <a:spcPts val="0"/>
              </a:spcBef>
              <a:spcAft>
                <a:spcPts val="0"/>
              </a:spcAft>
              <a:buClr>
                <a:schemeClr val="lt1"/>
              </a:buClr>
              <a:buSzPts val="15000"/>
              <a:buFont typeface="Work Sans"/>
              <a:buNone/>
              <a:defRPr sz="15000">
                <a:solidFill>
                  <a:schemeClr val="lt1"/>
                </a:solidFill>
              </a:defRPr>
            </a:lvl2pPr>
            <a:lvl3pPr lvl="2">
              <a:spcBef>
                <a:spcPts val="0"/>
              </a:spcBef>
              <a:spcAft>
                <a:spcPts val="0"/>
              </a:spcAft>
              <a:buClr>
                <a:schemeClr val="lt1"/>
              </a:buClr>
              <a:buSzPts val="15000"/>
              <a:buFont typeface="Work Sans"/>
              <a:buNone/>
              <a:defRPr sz="15000">
                <a:solidFill>
                  <a:schemeClr val="lt1"/>
                </a:solidFill>
              </a:defRPr>
            </a:lvl3pPr>
            <a:lvl4pPr lvl="3">
              <a:spcBef>
                <a:spcPts val="0"/>
              </a:spcBef>
              <a:spcAft>
                <a:spcPts val="0"/>
              </a:spcAft>
              <a:buClr>
                <a:schemeClr val="lt1"/>
              </a:buClr>
              <a:buSzPts val="15000"/>
              <a:buFont typeface="Work Sans"/>
              <a:buNone/>
              <a:defRPr sz="15000">
                <a:solidFill>
                  <a:schemeClr val="lt1"/>
                </a:solidFill>
              </a:defRPr>
            </a:lvl4pPr>
            <a:lvl5pPr lvl="4">
              <a:spcBef>
                <a:spcPts val="0"/>
              </a:spcBef>
              <a:spcAft>
                <a:spcPts val="0"/>
              </a:spcAft>
              <a:buClr>
                <a:schemeClr val="lt1"/>
              </a:buClr>
              <a:buSzPts val="15000"/>
              <a:buFont typeface="Work Sans"/>
              <a:buNone/>
              <a:defRPr sz="15000">
                <a:solidFill>
                  <a:schemeClr val="lt1"/>
                </a:solidFill>
              </a:defRPr>
            </a:lvl5pPr>
            <a:lvl6pPr lvl="5">
              <a:spcBef>
                <a:spcPts val="0"/>
              </a:spcBef>
              <a:spcAft>
                <a:spcPts val="0"/>
              </a:spcAft>
              <a:buClr>
                <a:schemeClr val="lt1"/>
              </a:buClr>
              <a:buSzPts val="15000"/>
              <a:buFont typeface="Work Sans"/>
              <a:buNone/>
              <a:defRPr sz="15000">
                <a:solidFill>
                  <a:schemeClr val="lt1"/>
                </a:solidFill>
              </a:defRPr>
            </a:lvl6pPr>
            <a:lvl7pPr lvl="6">
              <a:spcBef>
                <a:spcPts val="0"/>
              </a:spcBef>
              <a:spcAft>
                <a:spcPts val="0"/>
              </a:spcAft>
              <a:buClr>
                <a:schemeClr val="lt1"/>
              </a:buClr>
              <a:buSzPts val="15000"/>
              <a:buFont typeface="Work Sans"/>
              <a:buNone/>
              <a:defRPr sz="15000">
                <a:solidFill>
                  <a:schemeClr val="lt1"/>
                </a:solidFill>
              </a:defRPr>
            </a:lvl7pPr>
            <a:lvl8pPr lvl="7">
              <a:spcBef>
                <a:spcPts val="0"/>
              </a:spcBef>
              <a:spcAft>
                <a:spcPts val="0"/>
              </a:spcAft>
              <a:buClr>
                <a:schemeClr val="lt1"/>
              </a:buClr>
              <a:buSzPts val="15000"/>
              <a:buFont typeface="Work Sans"/>
              <a:buNone/>
              <a:defRPr sz="15000">
                <a:solidFill>
                  <a:schemeClr val="lt1"/>
                </a:solidFill>
              </a:defRPr>
            </a:lvl8pPr>
            <a:lvl9pPr lvl="8">
              <a:spcBef>
                <a:spcPts val="0"/>
              </a:spcBef>
              <a:spcAft>
                <a:spcPts val="0"/>
              </a:spcAft>
              <a:buClr>
                <a:schemeClr val="lt1"/>
              </a:buClr>
              <a:buSzPts val="15000"/>
              <a:buFont typeface="Work Sans"/>
              <a:buNone/>
              <a:defRPr sz="15000">
                <a:solidFill>
                  <a:schemeClr val="lt1"/>
                </a:solidFill>
              </a:defRPr>
            </a:lvl9pPr>
          </a:lstStyle>
          <a:p/>
        </p:txBody>
      </p:sp>
      <p:sp>
        <p:nvSpPr>
          <p:cNvPr id="245" name="Google Shape;245;p40"/>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46" name="Google Shape;246;p40"/>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nn Diagram">
  <p:cSld name="CUSTOM_5">
    <p:spTree>
      <p:nvGrpSpPr>
        <p:cNvPr id="247" name="Shape 247"/>
        <p:cNvGrpSpPr/>
        <p:nvPr/>
      </p:nvGrpSpPr>
      <p:grpSpPr>
        <a:xfrm>
          <a:off x="0" y="0"/>
          <a:ext cx="0" cy="0"/>
          <a:chOff x="0" y="0"/>
          <a:chExt cx="0" cy="0"/>
        </a:xfrm>
      </p:grpSpPr>
      <p:pic>
        <p:nvPicPr>
          <p:cNvPr descr="Abstract background." id="248" name="Google Shape;248;p41"/>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249" name="Google Shape;249;p41"/>
          <p:cNvSpPr/>
          <p:nvPr/>
        </p:nvSpPr>
        <p:spPr>
          <a:xfrm>
            <a:off x="1356825" y="688350"/>
            <a:ext cx="3766800" cy="3766800"/>
          </a:xfrm>
          <a:prstGeom prst="ellipse">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1"/>
          <p:cNvSpPr/>
          <p:nvPr/>
        </p:nvSpPr>
        <p:spPr>
          <a:xfrm>
            <a:off x="4247675" y="688350"/>
            <a:ext cx="3766800" cy="37668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1"/>
          <p:cNvSpPr txBox="1"/>
          <p:nvPr>
            <p:ph idx="1"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252" name="Google Shape;252;p41"/>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53" name="Google Shape;253;p41"/>
          <p:cNvSpPr txBox="1"/>
          <p:nvPr>
            <p:ph idx="2" type="subTitle"/>
          </p:nvPr>
        </p:nvSpPr>
        <p:spPr>
          <a:xfrm>
            <a:off x="1964575" y="1520100"/>
            <a:ext cx="2242200" cy="210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Work Sans"/>
              <a:buNone/>
              <a:defRPr sz="2400">
                <a:latin typeface="Work Sans"/>
                <a:ea typeface="Work Sans"/>
                <a:cs typeface="Work Sans"/>
                <a:sym typeface="Work Sans"/>
              </a:defRPr>
            </a:lvl1pPr>
            <a:lvl2pPr lvl="1" algn="ctr">
              <a:spcBef>
                <a:spcPts val="0"/>
              </a:spcBef>
              <a:spcAft>
                <a:spcPts val="0"/>
              </a:spcAft>
              <a:buClr>
                <a:schemeClr val="lt1"/>
              </a:buClr>
              <a:buSzPts val="2400"/>
              <a:buFont typeface="Work Sans"/>
              <a:buNone/>
              <a:defRPr sz="2400">
                <a:solidFill>
                  <a:schemeClr val="lt1"/>
                </a:solidFill>
              </a:defRPr>
            </a:lvl2pPr>
            <a:lvl3pPr lvl="2" algn="ctr">
              <a:spcBef>
                <a:spcPts val="0"/>
              </a:spcBef>
              <a:spcAft>
                <a:spcPts val="0"/>
              </a:spcAft>
              <a:buClr>
                <a:schemeClr val="lt1"/>
              </a:buClr>
              <a:buSzPts val="2400"/>
              <a:buFont typeface="Work Sans"/>
              <a:buNone/>
              <a:defRPr sz="2400">
                <a:solidFill>
                  <a:schemeClr val="lt1"/>
                </a:solidFill>
              </a:defRPr>
            </a:lvl3pPr>
            <a:lvl4pPr lvl="3" algn="ctr">
              <a:spcBef>
                <a:spcPts val="0"/>
              </a:spcBef>
              <a:spcAft>
                <a:spcPts val="0"/>
              </a:spcAft>
              <a:buClr>
                <a:schemeClr val="lt1"/>
              </a:buClr>
              <a:buSzPts val="2400"/>
              <a:buFont typeface="Work Sans"/>
              <a:buNone/>
              <a:defRPr sz="2400">
                <a:solidFill>
                  <a:schemeClr val="lt1"/>
                </a:solidFill>
              </a:defRPr>
            </a:lvl4pPr>
            <a:lvl5pPr lvl="4" algn="ctr">
              <a:spcBef>
                <a:spcPts val="0"/>
              </a:spcBef>
              <a:spcAft>
                <a:spcPts val="0"/>
              </a:spcAft>
              <a:buClr>
                <a:schemeClr val="lt1"/>
              </a:buClr>
              <a:buSzPts val="2400"/>
              <a:buFont typeface="Work Sans"/>
              <a:buNone/>
              <a:defRPr sz="2400">
                <a:solidFill>
                  <a:schemeClr val="lt1"/>
                </a:solidFill>
              </a:defRPr>
            </a:lvl5pPr>
            <a:lvl6pPr lvl="5" algn="ctr">
              <a:spcBef>
                <a:spcPts val="0"/>
              </a:spcBef>
              <a:spcAft>
                <a:spcPts val="0"/>
              </a:spcAft>
              <a:buClr>
                <a:schemeClr val="lt1"/>
              </a:buClr>
              <a:buSzPts val="2400"/>
              <a:buFont typeface="Work Sans"/>
              <a:buNone/>
              <a:defRPr sz="2400">
                <a:solidFill>
                  <a:schemeClr val="lt1"/>
                </a:solidFill>
              </a:defRPr>
            </a:lvl6pPr>
            <a:lvl7pPr lvl="6" algn="ctr">
              <a:spcBef>
                <a:spcPts val="0"/>
              </a:spcBef>
              <a:spcAft>
                <a:spcPts val="0"/>
              </a:spcAft>
              <a:buClr>
                <a:schemeClr val="lt1"/>
              </a:buClr>
              <a:buSzPts val="2400"/>
              <a:buFont typeface="Work Sans"/>
              <a:buNone/>
              <a:defRPr sz="2400">
                <a:solidFill>
                  <a:schemeClr val="lt1"/>
                </a:solidFill>
              </a:defRPr>
            </a:lvl7pPr>
            <a:lvl8pPr lvl="7" algn="ctr">
              <a:spcBef>
                <a:spcPts val="0"/>
              </a:spcBef>
              <a:spcAft>
                <a:spcPts val="0"/>
              </a:spcAft>
              <a:buClr>
                <a:schemeClr val="lt1"/>
              </a:buClr>
              <a:buSzPts val="2400"/>
              <a:buFont typeface="Work Sans"/>
              <a:buNone/>
              <a:defRPr sz="2400">
                <a:solidFill>
                  <a:schemeClr val="lt1"/>
                </a:solidFill>
              </a:defRPr>
            </a:lvl8pPr>
            <a:lvl9pPr lvl="8" algn="ctr">
              <a:spcBef>
                <a:spcPts val="0"/>
              </a:spcBef>
              <a:spcAft>
                <a:spcPts val="0"/>
              </a:spcAft>
              <a:buClr>
                <a:schemeClr val="lt1"/>
              </a:buClr>
              <a:buSzPts val="2400"/>
              <a:buFont typeface="Work Sans"/>
              <a:buNone/>
              <a:defRPr sz="2400">
                <a:solidFill>
                  <a:schemeClr val="lt1"/>
                </a:solidFill>
              </a:defRPr>
            </a:lvl9pPr>
          </a:lstStyle>
          <a:p/>
        </p:txBody>
      </p:sp>
      <p:sp>
        <p:nvSpPr>
          <p:cNvPr id="254" name="Google Shape;254;p41"/>
          <p:cNvSpPr txBox="1"/>
          <p:nvPr>
            <p:ph idx="3" type="subTitle"/>
          </p:nvPr>
        </p:nvSpPr>
        <p:spPr>
          <a:xfrm>
            <a:off x="5130600" y="1520100"/>
            <a:ext cx="2242200" cy="210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Work Sans"/>
              <a:buNone/>
              <a:defRPr sz="2400">
                <a:latin typeface="Work Sans"/>
                <a:ea typeface="Work Sans"/>
                <a:cs typeface="Work Sans"/>
                <a:sym typeface="Work Sans"/>
              </a:defRPr>
            </a:lvl1pPr>
            <a:lvl2pPr lvl="1" algn="ctr">
              <a:spcBef>
                <a:spcPts val="0"/>
              </a:spcBef>
              <a:spcAft>
                <a:spcPts val="0"/>
              </a:spcAft>
              <a:buClr>
                <a:schemeClr val="lt1"/>
              </a:buClr>
              <a:buSzPts val="2400"/>
              <a:buFont typeface="Work Sans"/>
              <a:buNone/>
              <a:defRPr sz="2400">
                <a:solidFill>
                  <a:schemeClr val="lt1"/>
                </a:solidFill>
              </a:defRPr>
            </a:lvl2pPr>
            <a:lvl3pPr lvl="2" algn="ctr">
              <a:spcBef>
                <a:spcPts val="0"/>
              </a:spcBef>
              <a:spcAft>
                <a:spcPts val="0"/>
              </a:spcAft>
              <a:buClr>
                <a:schemeClr val="lt1"/>
              </a:buClr>
              <a:buSzPts val="2400"/>
              <a:buFont typeface="Work Sans"/>
              <a:buNone/>
              <a:defRPr sz="2400">
                <a:solidFill>
                  <a:schemeClr val="lt1"/>
                </a:solidFill>
              </a:defRPr>
            </a:lvl3pPr>
            <a:lvl4pPr lvl="3" algn="ctr">
              <a:spcBef>
                <a:spcPts val="0"/>
              </a:spcBef>
              <a:spcAft>
                <a:spcPts val="0"/>
              </a:spcAft>
              <a:buClr>
                <a:schemeClr val="lt1"/>
              </a:buClr>
              <a:buSzPts val="2400"/>
              <a:buFont typeface="Work Sans"/>
              <a:buNone/>
              <a:defRPr sz="2400">
                <a:solidFill>
                  <a:schemeClr val="lt1"/>
                </a:solidFill>
              </a:defRPr>
            </a:lvl4pPr>
            <a:lvl5pPr lvl="4" algn="ctr">
              <a:spcBef>
                <a:spcPts val="0"/>
              </a:spcBef>
              <a:spcAft>
                <a:spcPts val="0"/>
              </a:spcAft>
              <a:buClr>
                <a:schemeClr val="lt1"/>
              </a:buClr>
              <a:buSzPts val="2400"/>
              <a:buFont typeface="Work Sans"/>
              <a:buNone/>
              <a:defRPr sz="2400">
                <a:solidFill>
                  <a:schemeClr val="lt1"/>
                </a:solidFill>
              </a:defRPr>
            </a:lvl5pPr>
            <a:lvl6pPr lvl="5" algn="ctr">
              <a:spcBef>
                <a:spcPts val="0"/>
              </a:spcBef>
              <a:spcAft>
                <a:spcPts val="0"/>
              </a:spcAft>
              <a:buClr>
                <a:schemeClr val="lt1"/>
              </a:buClr>
              <a:buSzPts val="2400"/>
              <a:buFont typeface="Work Sans"/>
              <a:buNone/>
              <a:defRPr sz="2400">
                <a:solidFill>
                  <a:schemeClr val="lt1"/>
                </a:solidFill>
              </a:defRPr>
            </a:lvl6pPr>
            <a:lvl7pPr lvl="6" algn="ctr">
              <a:spcBef>
                <a:spcPts val="0"/>
              </a:spcBef>
              <a:spcAft>
                <a:spcPts val="0"/>
              </a:spcAft>
              <a:buClr>
                <a:schemeClr val="lt1"/>
              </a:buClr>
              <a:buSzPts val="2400"/>
              <a:buFont typeface="Work Sans"/>
              <a:buNone/>
              <a:defRPr sz="2400">
                <a:solidFill>
                  <a:schemeClr val="lt1"/>
                </a:solidFill>
              </a:defRPr>
            </a:lvl7pPr>
            <a:lvl8pPr lvl="7" algn="ctr">
              <a:spcBef>
                <a:spcPts val="0"/>
              </a:spcBef>
              <a:spcAft>
                <a:spcPts val="0"/>
              </a:spcAft>
              <a:buClr>
                <a:schemeClr val="lt1"/>
              </a:buClr>
              <a:buSzPts val="2400"/>
              <a:buFont typeface="Work Sans"/>
              <a:buNone/>
              <a:defRPr sz="2400">
                <a:solidFill>
                  <a:schemeClr val="lt1"/>
                </a:solidFill>
              </a:defRPr>
            </a:lvl8pPr>
            <a:lvl9pPr lvl="8" algn="ctr">
              <a:spcBef>
                <a:spcPts val="0"/>
              </a:spcBef>
              <a:spcAft>
                <a:spcPts val="0"/>
              </a:spcAft>
              <a:buClr>
                <a:schemeClr val="lt1"/>
              </a:buClr>
              <a:buSzPts val="2400"/>
              <a:buFont typeface="Work Sans"/>
              <a:buNone/>
              <a:defRPr sz="2400">
                <a:solidFill>
                  <a:schemeClr val="lt1"/>
                </a:solidFill>
              </a:defRPr>
            </a:lvl9pPr>
          </a:lstStyle>
          <a:p/>
        </p:txBody>
      </p:sp>
      <p:sp>
        <p:nvSpPr>
          <p:cNvPr id="255" name="Google Shape;255;p41"/>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p:cSld name="CUSTOM_6">
    <p:spTree>
      <p:nvGrpSpPr>
        <p:cNvPr id="256" name="Shape 256"/>
        <p:cNvGrpSpPr/>
        <p:nvPr/>
      </p:nvGrpSpPr>
      <p:grpSpPr>
        <a:xfrm>
          <a:off x="0" y="0"/>
          <a:ext cx="0" cy="0"/>
          <a:chOff x="0" y="0"/>
          <a:chExt cx="0" cy="0"/>
        </a:xfrm>
      </p:grpSpPr>
      <p:pic>
        <p:nvPicPr>
          <p:cNvPr descr="Abstract background." id="257" name="Google Shape;257;p42"/>
          <p:cNvPicPr preferRelativeResize="0"/>
          <p:nvPr/>
        </p:nvPicPr>
        <p:blipFill>
          <a:blip r:embed="rId2">
            <a:alphaModFix amt="85000"/>
          </a:blip>
          <a:stretch>
            <a:fillRect/>
          </a:stretch>
        </p:blipFill>
        <p:spPr>
          <a:xfrm rot="10800000">
            <a:off x="0" y="0"/>
            <a:ext cx="9144000" cy="5143500"/>
          </a:xfrm>
          <a:prstGeom prst="rect">
            <a:avLst/>
          </a:prstGeom>
          <a:noFill/>
          <a:ln>
            <a:noFill/>
          </a:ln>
        </p:spPr>
      </p:pic>
      <p:sp>
        <p:nvSpPr>
          <p:cNvPr id="258" name="Google Shape;258;p42"/>
          <p:cNvSpPr txBox="1"/>
          <p:nvPr>
            <p:ph idx="1" type="subTitle"/>
          </p:nvPr>
        </p:nvSpPr>
        <p:spPr>
          <a:xfrm>
            <a:off x="117372" y="4391579"/>
            <a:ext cx="3600900" cy="581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1200"/>
              <a:buFont typeface="Work Sans"/>
              <a:buNone/>
              <a:defRPr sz="12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9" name="Google Shape;259;p42"/>
          <p:cNvSpPr txBox="1"/>
          <p:nvPr>
            <p:ph idx="2" type="subTitle"/>
          </p:nvPr>
        </p:nvSpPr>
        <p:spPr>
          <a:xfrm>
            <a:off x="5230775" y="861450"/>
            <a:ext cx="3673800" cy="581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Font typeface="Work Sans"/>
              <a:buNone/>
              <a:defRPr sz="18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0" name="Google Shape;260;p42"/>
          <p:cNvSpPr txBox="1"/>
          <p:nvPr>
            <p:ph idx="3" type="body"/>
          </p:nvPr>
        </p:nvSpPr>
        <p:spPr>
          <a:xfrm>
            <a:off x="5247739" y="1336579"/>
            <a:ext cx="3566400" cy="2295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Work Sans"/>
              <a:buChar char="●"/>
              <a:defRPr sz="1200"/>
            </a:lvl1pPr>
            <a:lvl2pPr indent="-304800" lvl="1" marL="914400">
              <a:spcBef>
                <a:spcPts val="0"/>
              </a:spcBef>
              <a:spcAft>
                <a:spcPts val="0"/>
              </a:spcAft>
              <a:buClr>
                <a:schemeClr val="lt1"/>
              </a:buClr>
              <a:buSzPts val="1200"/>
              <a:buFont typeface="Work Sans"/>
              <a:buChar char="○"/>
              <a:defRPr sz="1200"/>
            </a:lvl2pPr>
            <a:lvl3pPr indent="-304800" lvl="2" marL="1371600">
              <a:spcBef>
                <a:spcPts val="0"/>
              </a:spcBef>
              <a:spcAft>
                <a:spcPts val="0"/>
              </a:spcAft>
              <a:buClr>
                <a:schemeClr val="lt1"/>
              </a:buClr>
              <a:buSzPts val="1200"/>
              <a:buFont typeface="Work Sans"/>
              <a:buChar char="■"/>
              <a:defRPr sz="1200"/>
            </a:lvl3pPr>
            <a:lvl4pPr indent="-304800" lvl="3" marL="1828800">
              <a:spcBef>
                <a:spcPts val="0"/>
              </a:spcBef>
              <a:spcAft>
                <a:spcPts val="0"/>
              </a:spcAft>
              <a:buClr>
                <a:schemeClr val="lt1"/>
              </a:buClr>
              <a:buSzPts val="1200"/>
              <a:buFont typeface="Work Sans"/>
              <a:buChar char="●"/>
              <a:defRPr sz="1200"/>
            </a:lvl4pPr>
            <a:lvl5pPr indent="-304800" lvl="4" marL="2286000">
              <a:spcBef>
                <a:spcPts val="0"/>
              </a:spcBef>
              <a:spcAft>
                <a:spcPts val="0"/>
              </a:spcAft>
              <a:buClr>
                <a:schemeClr val="lt1"/>
              </a:buClr>
              <a:buSzPts val="1200"/>
              <a:buFont typeface="Work Sans"/>
              <a:buChar char="○"/>
              <a:defRPr sz="1200"/>
            </a:lvl5pPr>
            <a:lvl6pPr indent="-304800" lvl="5" marL="2743200">
              <a:spcBef>
                <a:spcPts val="0"/>
              </a:spcBef>
              <a:spcAft>
                <a:spcPts val="0"/>
              </a:spcAft>
              <a:buClr>
                <a:schemeClr val="lt1"/>
              </a:buClr>
              <a:buSzPts val="1200"/>
              <a:buFont typeface="Work Sans"/>
              <a:buChar char="■"/>
              <a:defRPr sz="1200"/>
            </a:lvl6pPr>
            <a:lvl7pPr indent="-304800" lvl="6" marL="3200400">
              <a:spcBef>
                <a:spcPts val="0"/>
              </a:spcBef>
              <a:spcAft>
                <a:spcPts val="0"/>
              </a:spcAft>
              <a:buClr>
                <a:schemeClr val="lt1"/>
              </a:buClr>
              <a:buSzPts val="1200"/>
              <a:buFont typeface="Work Sans"/>
              <a:buChar char="●"/>
              <a:defRPr sz="1200"/>
            </a:lvl7pPr>
            <a:lvl8pPr indent="-304800" lvl="7" marL="3657600">
              <a:spcBef>
                <a:spcPts val="0"/>
              </a:spcBef>
              <a:spcAft>
                <a:spcPts val="0"/>
              </a:spcAft>
              <a:buClr>
                <a:schemeClr val="lt1"/>
              </a:buClr>
              <a:buSzPts val="1200"/>
              <a:buFont typeface="Work Sans"/>
              <a:buChar char="○"/>
              <a:defRPr sz="1200"/>
            </a:lvl8pPr>
            <a:lvl9pPr indent="-304800" lvl="8" marL="4114800">
              <a:spcBef>
                <a:spcPts val="0"/>
              </a:spcBef>
              <a:spcAft>
                <a:spcPts val="0"/>
              </a:spcAft>
              <a:buClr>
                <a:schemeClr val="lt1"/>
              </a:buClr>
              <a:buSzPts val="1200"/>
              <a:buFont typeface="Work Sans"/>
              <a:buChar char="■"/>
              <a:defRPr sz="1200"/>
            </a:lvl9pPr>
          </a:lstStyle>
          <a:p/>
        </p:txBody>
      </p:sp>
      <p:sp>
        <p:nvSpPr>
          <p:cNvPr id="261" name="Google Shape;261;p42"/>
          <p:cNvSpPr txBox="1"/>
          <p:nvPr>
            <p:ph idx="4"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262" name="Google Shape;262;p42"/>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63" name="Google Shape;263;p42"/>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rcle Chart">
  <p:cSld name="CUSTOM_7">
    <p:spTree>
      <p:nvGrpSpPr>
        <p:cNvPr id="264" name="Shape 264"/>
        <p:cNvGrpSpPr/>
        <p:nvPr/>
      </p:nvGrpSpPr>
      <p:grpSpPr>
        <a:xfrm>
          <a:off x="0" y="0"/>
          <a:ext cx="0" cy="0"/>
          <a:chOff x="0" y="0"/>
          <a:chExt cx="0" cy="0"/>
        </a:xfrm>
      </p:grpSpPr>
      <p:pic>
        <p:nvPicPr>
          <p:cNvPr descr="Abstract background." id="265" name="Google Shape;265;p43"/>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266" name="Google Shape;266;p43"/>
          <p:cNvSpPr/>
          <p:nvPr/>
        </p:nvSpPr>
        <p:spPr>
          <a:xfrm>
            <a:off x="2494000" y="1476600"/>
            <a:ext cx="3666900" cy="36669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3"/>
          <p:cNvSpPr/>
          <p:nvPr/>
        </p:nvSpPr>
        <p:spPr>
          <a:xfrm>
            <a:off x="6161000" y="1818450"/>
            <a:ext cx="2983200" cy="2983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3"/>
          <p:cNvSpPr/>
          <p:nvPr/>
        </p:nvSpPr>
        <p:spPr>
          <a:xfrm>
            <a:off x="0" y="2063100"/>
            <a:ext cx="2493900" cy="24939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3"/>
          <p:cNvSpPr txBox="1"/>
          <p:nvPr>
            <p:ph type="title"/>
          </p:nvPr>
        </p:nvSpPr>
        <p:spPr>
          <a:xfrm>
            <a:off x="2494000" y="1476600"/>
            <a:ext cx="3673800" cy="3666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7200"/>
              <a:buFont typeface="Work Sans"/>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 name="Google Shape;270;p43"/>
          <p:cNvSpPr txBox="1"/>
          <p:nvPr>
            <p:ph idx="2" type="title"/>
          </p:nvPr>
        </p:nvSpPr>
        <p:spPr>
          <a:xfrm>
            <a:off x="0" y="2063100"/>
            <a:ext cx="2493900" cy="249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7200"/>
              <a:buFont typeface="Work Sans"/>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 name="Google Shape;271;p43"/>
          <p:cNvSpPr txBox="1"/>
          <p:nvPr>
            <p:ph idx="3" type="title"/>
          </p:nvPr>
        </p:nvSpPr>
        <p:spPr>
          <a:xfrm>
            <a:off x="6161000" y="1818450"/>
            <a:ext cx="2983200" cy="2983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7200"/>
              <a:buFont typeface="Work Sans"/>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 name="Google Shape;272;p43"/>
          <p:cNvSpPr txBox="1"/>
          <p:nvPr>
            <p:ph idx="4" type="title"/>
          </p:nvPr>
        </p:nvSpPr>
        <p:spPr>
          <a:xfrm>
            <a:off x="80350" y="533050"/>
            <a:ext cx="5148900" cy="9234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7200"/>
              <a:buFont typeface="Work Sans"/>
              <a:buNone/>
              <a:defRPr/>
            </a:lvl1pPr>
            <a:lvl2pPr lvl="1">
              <a:lnSpc>
                <a:spcPct val="80000"/>
              </a:lnSpc>
              <a:spcBef>
                <a:spcPts val="0"/>
              </a:spcBef>
              <a:spcAft>
                <a:spcPts val="0"/>
              </a:spcAft>
              <a:buClr>
                <a:schemeClr val="lt1"/>
              </a:buClr>
              <a:buSzPts val="7200"/>
              <a:buFont typeface="Work Sans"/>
              <a:buNone/>
              <a:defRPr sz="7200">
                <a:solidFill>
                  <a:schemeClr val="lt1"/>
                </a:solidFill>
              </a:defRPr>
            </a:lvl2pPr>
            <a:lvl3pPr lvl="2">
              <a:lnSpc>
                <a:spcPct val="80000"/>
              </a:lnSpc>
              <a:spcBef>
                <a:spcPts val="0"/>
              </a:spcBef>
              <a:spcAft>
                <a:spcPts val="0"/>
              </a:spcAft>
              <a:buClr>
                <a:schemeClr val="lt1"/>
              </a:buClr>
              <a:buSzPts val="7200"/>
              <a:buFont typeface="Work Sans"/>
              <a:buNone/>
              <a:defRPr sz="7200">
                <a:solidFill>
                  <a:schemeClr val="lt1"/>
                </a:solidFill>
              </a:defRPr>
            </a:lvl3pPr>
            <a:lvl4pPr lvl="3">
              <a:lnSpc>
                <a:spcPct val="80000"/>
              </a:lnSpc>
              <a:spcBef>
                <a:spcPts val="0"/>
              </a:spcBef>
              <a:spcAft>
                <a:spcPts val="0"/>
              </a:spcAft>
              <a:buClr>
                <a:schemeClr val="lt1"/>
              </a:buClr>
              <a:buSzPts val="7200"/>
              <a:buFont typeface="Work Sans"/>
              <a:buNone/>
              <a:defRPr sz="7200">
                <a:solidFill>
                  <a:schemeClr val="lt1"/>
                </a:solidFill>
              </a:defRPr>
            </a:lvl4pPr>
            <a:lvl5pPr lvl="4">
              <a:lnSpc>
                <a:spcPct val="80000"/>
              </a:lnSpc>
              <a:spcBef>
                <a:spcPts val="0"/>
              </a:spcBef>
              <a:spcAft>
                <a:spcPts val="0"/>
              </a:spcAft>
              <a:buClr>
                <a:schemeClr val="lt1"/>
              </a:buClr>
              <a:buSzPts val="7200"/>
              <a:buFont typeface="Work Sans"/>
              <a:buNone/>
              <a:defRPr sz="7200">
                <a:solidFill>
                  <a:schemeClr val="lt1"/>
                </a:solidFill>
              </a:defRPr>
            </a:lvl5pPr>
            <a:lvl6pPr lvl="5">
              <a:lnSpc>
                <a:spcPct val="80000"/>
              </a:lnSpc>
              <a:spcBef>
                <a:spcPts val="0"/>
              </a:spcBef>
              <a:spcAft>
                <a:spcPts val="0"/>
              </a:spcAft>
              <a:buClr>
                <a:schemeClr val="lt1"/>
              </a:buClr>
              <a:buSzPts val="7200"/>
              <a:buFont typeface="Work Sans"/>
              <a:buNone/>
              <a:defRPr sz="7200">
                <a:solidFill>
                  <a:schemeClr val="lt1"/>
                </a:solidFill>
              </a:defRPr>
            </a:lvl6pPr>
            <a:lvl7pPr lvl="6">
              <a:lnSpc>
                <a:spcPct val="80000"/>
              </a:lnSpc>
              <a:spcBef>
                <a:spcPts val="0"/>
              </a:spcBef>
              <a:spcAft>
                <a:spcPts val="0"/>
              </a:spcAft>
              <a:buClr>
                <a:schemeClr val="lt1"/>
              </a:buClr>
              <a:buSzPts val="7200"/>
              <a:buFont typeface="Work Sans"/>
              <a:buNone/>
              <a:defRPr sz="7200">
                <a:solidFill>
                  <a:schemeClr val="lt1"/>
                </a:solidFill>
              </a:defRPr>
            </a:lvl7pPr>
            <a:lvl8pPr lvl="7">
              <a:lnSpc>
                <a:spcPct val="80000"/>
              </a:lnSpc>
              <a:spcBef>
                <a:spcPts val="0"/>
              </a:spcBef>
              <a:spcAft>
                <a:spcPts val="0"/>
              </a:spcAft>
              <a:buClr>
                <a:schemeClr val="lt1"/>
              </a:buClr>
              <a:buSzPts val="7200"/>
              <a:buFont typeface="Work Sans"/>
              <a:buNone/>
              <a:defRPr sz="7200">
                <a:solidFill>
                  <a:schemeClr val="lt1"/>
                </a:solidFill>
              </a:defRPr>
            </a:lvl8pPr>
            <a:lvl9pPr lvl="8">
              <a:lnSpc>
                <a:spcPct val="80000"/>
              </a:lnSpc>
              <a:spcBef>
                <a:spcPts val="0"/>
              </a:spcBef>
              <a:spcAft>
                <a:spcPts val="0"/>
              </a:spcAft>
              <a:buClr>
                <a:schemeClr val="lt1"/>
              </a:buClr>
              <a:buSzPts val="7200"/>
              <a:buFont typeface="Work Sans"/>
              <a:buNone/>
              <a:defRPr sz="7200">
                <a:solidFill>
                  <a:schemeClr val="lt1"/>
                </a:solidFill>
              </a:defRPr>
            </a:lvl9pPr>
          </a:lstStyle>
          <a:p/>
        </p:txBody>
      </p:sp>
      <p:sp>
        <p:nvSpPr>
          <p:cNvPr id="273" name="Google Shape;273;p43"/>
          <p:cNvSpPr txBox="1"/>
          <p:nvPr>
            <p:ph idx="1" type="body"/>
          </p:nvPr>
        </p:nvSpPr>
        <p:spPr>
          <a:xfrm>
            <a:off x="5111325" y="489303"/>
            <a:ext cx="3666900" cy="1213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Work Sans"/>
              <a:buChar char="●"/>
              <a:defRPr sz="1200"/>
            </a:lvl1pPr>
            <a:lvl2pPr indent="-304800" lvl="1" marL="914400">
              <a:spcBef>
                <a:spcPts val="0"/>
              </a:spcBef>
              <a:spcAft>
                <a:spcPts val="0"/>
              </a:spcAft>
              <a:buClr>
                <a:schemeClr val="lt1"/>
              </a:buClr>
              <a:buSzPts val="1200"/>
              <a:buFont typeface="Work Sans"/>
              <a:buChar char="○"/>
              <a:defRPr sz="1200"/>
            </a:lvl2pPr>
            <a:lvl3pPr indent="-304800" lvl="2" marL="1371600">
              <a:spcBef>
                <a:spcPts val="0"/>
              </a:spcBef>
              <a:spcAft>
                <a:spcPts val="0"/>
              </a:spcAft>
              <a:buClr>
                <a:schemeClr val="lt1"/>
              </a:buClr>
              <a:buSzPts val="1200"/>
              <a:buFont typeface="Work Sans"/>
              <a:buChar char="■"/>
              <a:defRPr sz="1200"/>
            </a:lvl3pPr>
            <a:lvl4pPr indent="-304800" lvl="3" marL="1828800">
              <a:spcBef>
                <a:spcPts val="0"/>
              </a:spcBef>
              <a:spcAft>
                <a:spcPts val="0"/>
              </a:spcAft>
              <a:buClr>
                <a:schemeClr val="lt1"/>
              </a:buClr>
              <a:buSzPts val="1200"/>
              <a:buFont typeface="Work Sans"/>
              <a:buChar char="●"/>
              <a:defRPr sz="1200"/>
            </a:lvl4pPr>
            <a:lvl5pPr indent="-304800" lvl="4" marL="2286000">
              <a:spcBef>
                <a:spcPts val="0"/>
              </a:spcBef>
              <a:spcAft>
                <a:spcPts val="0"/>
              </a:spcAft>
              <a:buClr>
                <a:schemeClr val="lt1"/>
              </a:buClr>
              <a:buSzPts val="1200"/>
              <a:buFont typeface="Work Sans"/>
              <a:buChar char="○"/>
              <a:defRPr sz="1200"/>
            </a:lvl5pPr>
            <a:lvl6pPr indent="-304800" lvl="5" marL="2743200">
              <a:spcBef>
                <a:spcPts val="0"/>
              </a:spcBef>
              <a:spcAft>
                <a:spcPts val="0"/>
              </a:spcAft>
              <a:buClr>
                <a:schemeClr val="lt1"/>
              </a:buClr>
              <a:buSzPts val="1200"/>
              <a:buFont typeface="Work Sans"/>
              <a:buChar char="■"/>
              <a:defRPr sz="1200"/>
            </a:lvl6pPr>
            <a:lvl7pPr indent="-304800" lvl="6" marL="3200400">
              <a:spcBef>
                <a:spcPts val="0"/>
              </a:spcBef>
              <a:spcAft>
                <a:spcPts val="0"/>
              </a:spcAft>
              <a:buClr>
                <a:schemeClr val="lt1"/>
              </a:buClr>
              <a:buSzPts val="1200"/>
              <a:buFont typeface="Work Sans"/>
              <a:buChar char="●"/>
              <a:defRPr sz="1200"/>
            </a:lvl7pPr>
            <a:lvl8pPr indent="-304800" lvl="7" marL="3657600">
              <a:spcBef>
                <a:spcPts val="0"/>
              </a:spcBef>
              <a:spcAft>
                <a:spcPts val="0"/>
              </a:spcAft>
              <a:buClr>
                <a:schemeClr val="lt1"/>
              </a:buClr>
              <a:buSzPts val="1200"/>
              <a:buFont typeface="Work Sans"/>
              <a:buChar char="○"/>
              <a:defRPr sz="1200"/>
            </a:lvl8pPr>
            <a:lvl9pPr indent="-304800" lvl="8" marL="4114800">
              <a:spcBef>
                <a:spcPts val="0"/>
              </a:spcBef>
              <a:spcAft>
                <a:spcPts val="0"/>
              </a:spcAft>
              <a:buClr>
                <a:schemeClr val="lt1"/>
              </a:buClr>
              <a:buSzPts val="1200"/>
              <a:buFont typeface="Work Sans"/>
              <a:buChar char="■"/>
              <a:defRPr sz="1200"/>
            </a:lvl9pPr>
          </a:lstStyle>
          <a:p/>
        </p:txBody>
      </p:sp>
      <p:sp>
        <p:nvSpPr>
          <p:cNvPr id="274" name="Google Shape;274;p43"/>
          <p:cNvSpPr txBox="1"/>
          <p:nvPr>
            <p:ph idx="5"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275" name="Google Shape;275;p43"/>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76" name="Google Shape;276;p43"/>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4">
  <p:cSld name="CUSTOM_8">
    <p:spTree>
      <p:nvGrpSpPr>
        <p:cNvPr id="277" name="Shape 277"/>
        <p:cNvGrpSpPr/>
        <p:nvPr/>
      </p:nvGrpSpPr>
      <p:grpSpPr>
        <a:xfrm>
          <a:off x="0" y="0"/>
          <a:ext cx="0" cy="0"/>
          <a:chOff x="0" y="0"/>
          <a:chExt cx="0" cy="0"/>
        </a:xfrm>
      </p:grpSpPr>
      <p:pic>
        <p:nvPicPr>
          <p:cNvPr descr="Abstract background." id="278" name="Google Shape;278;p44"/>
          <p:cNvPicPr preferRelativeResize="0"/>
          <p:nvPr/>
        </p:nvPicPr>
        <p:blipFill>
          <a:blip r:embed="rId2">
            <a:alphaModFix amt="85000"/>
          </a:blip>
          <a:stretch>
            <a:fillRect/>
          </a:stretch>
        </p:blipFill>
        <p:spPr>
          <a:xfrm>
            <a:off x="0" y="0"/>
            <a:ext cx="9144000" cy="5143500"/>
          </a:xfrm>
          <a:prstGeom prst="rect">
            <a:avLst/>
          </a:prstGeom>
          <a:noFill/>
          <a:ln>
            <a:noFill/>
          </a:ln>
        </p:spPr>
      </p:pic>
      <p:sp>
        <p:nvSpPr>
          <p:cNvPr id="279" name="Google Shape;279;p44"/>
          <p:cNvSpPr/>
          <p:nvPr>
            <p:ph idx="2" type="pic"/>
          </p:nvPr>
        </p:nvSpPr>
        <p:spPr>
          <a:xfrm>
            <a:off x="6794500" y="0"/>
            <a:ext cx="2349600" cy="5143500"/>
          </a:xfrm>
          <a:prstGeom prst="rect">
            <a:avLst/>
          </a:prstGeom>
          <a:noFill/>
          <a:ln>
            <a:noFill/>
          </a:ln>
        </p:spPr>
      </p:sp>
      <p:sp>
        <p:nvSpPr>
          <p:cNvPr id="280" name="Google Shape;280;p44"/>
          <p:cNvSpPr txBox="1"/>
          <p:nvPr>
            <p:ph idx="1" type="body"/>
          </p:nvPr>
        </p:nvSpPr>
        <p:spPr>
          <a:xfrm>
            <a:off x="3108525" y="3747700"/>
            <a:ext cx="3549900" cy="1112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lt1"/>
              </a:buClr>
              <a:buSzPts val="800"/>
              <a:buFont typeface="Work Sans"/>
              <a:buChar char="●"/>
              <a:defRPr sz="800"/>
            </a:lvl1pPr>
            <a:lvl2pPr indent="-279400" lvl="1" marL="914400">
              <a:spcBef>
                <a:spcPts val="0"/>
              </a:spcBef>
              <a:spcAft>
                <a:spcPts val="0"/>
              </a:spcAft>
              <a:buClr>
                <a:schemeClr val="lt1"/>
              </a:buClr>
              <a:buSzPts val="800"/>
              <a:buFont typeface="Work Sans"/>
              <a:buChar char="○"/>
              <a:defRPr sz="800"/>
            </a:lvl2pPr>
            <a:lvl3pPr indent="-279400" lvl="2" marL="1371600">
              <a:spcBef>
                <a:spcPts val="0"/>
              </a:spcBef>
              <a:spcAft>
                <a:spcPts val="0"/>
              </a:spcAft>
              <a:buClr>
                <a:schemeClr val="lt1"/>
              </a:buClr>
              <a:buSzPts val="800"/>
              <a:buFont typeface="Work Sans"/>
              <a:buChar char="■"/>
              <a:defRPr sz="800"/>
            </a:lvl3pPr>
            <a:lvl4pPr indent="-279400" lvl="3" marL="1828800">
              <a:spcBef>
                <a:spcPts val="0"/>
              </a:spcBef>
              <a:spcAft>
                <a:spcPts val="0"/>
              </a:spcAft>
              <a:buClr>
                <a:schemeClr val="lt1"/>
              </a:buClr>
              <a:buSzPts val="800"/>
              <a:buFont typeface="Work Sans"/>
              <a:buChar char="●"/>
              <a:defRPr sz="800"/>
            </a:lvl4pPr>
            <a:lvl5pPr indent="-279400" lvl="4" marL="2286000">
              <a:spcBef>
                <a:spcPts val="0"/>
              </a:spcBef>
              <a:spcAft>
                <a:spcPts val="0"/>
              </a:spcAft>
              <a:buClr>
                <a:schemeClr val="lt1"/>
              </a:buClr>
              <a:buSzPts val="800"/>
              <a:buFont typeface="Work Sans"/>
              <a:buChar char="○"/>
              <a:defRPr sz="800"/>
            </a:lvl5pPr>
            <a:lvl6pPr indent="-279400" lvl="5" marL="2743200">
              <a:spcBef>
                <a:spcPts val="0"/>
              </a:spcBef>
              <a:spcAft>
                <a:spcPts val="0"/>
              </a:spcAft>
              <a:buClr>
                <a:schemeClr val="lt1"/>
              </a:buClr>
              <a:buSzPts val="800"/>
              <a:buFont typeface="Work Sans"/>
              <a:buChar char="■"/>
              <a:defRPr sz="800"/>
            </a:lvl6pPr>
            <a:lvl7pPr indent="-279400" lvl="6" marL="3200400">
              <a:spcBef>
                <a:spcPts val="0"/>
              </a:spcBef>
              <a:spcAft>
                <a:spcPts val="0"/>
              </a:spcAft>
              <a:buClr>
                <a:schemeClr val="lt1"/>
              </a:buClr>
              <a:buSzPts val="800"/>
              <a:buFont typeface="Work Sans"/>
              <a:buChar char="●"/>
              <a:defRPr sz="800"/>
            </a:lvl7pPr>
            <a:lvl8pPr indent="-279400" lvl="7" marL="3657600">
              <a:spcBef>
                <a:spcPts val="0"/>
              </a:spcBef>
              <a:spcAft>
                <a:spcPts val="0"/>
              </a:spcAft>
              <a:buClr>
                <a:schemeClr val="lt1"/>
              </a:buClr>
              <a:buSzPts val="800"/>
              <a:buFont typeface="Work Sans"/>
              <a:buChar char="○"/>
              <a:defRPr sz="800"/>
            </a:lvl8pPr>
            <a:lvl9pPr indent="-279400" lvl="8" marL="4114800">
              <a:spcBef>
                <a:spcPts val="0"/>
              </a:spcBef>
              <a:spcAft>
                <a:spcPts val="0"/>
              </a:spcAft>
              <a:buClr>
                <a:schemeClr val="lt1"/>
              </a:buClr>
              <a:buSzPts val="800"/>
              <a:buFont typeface="Work Sans"/>
              <a:buChar char="■"/>
              <a:defRPr sz="800"/>
            </a:lvl9pPr>
          </a:lstStyle>
          <a:p/>
        </p:txBody>
      </p:sp>
      <p:sp>
        <p:nvSpPr>
          <p:cNvPr id="281" name="Google Shape;281;p44"/>
          <p:cNvSpPr txBox="1"/>
          <p:nvPr>
            <p:ph idx="3" type="subTitle"/>
          </p:nvPr>
        </p:nvSpPr>
        <p:spPr>
          <a:xfrm>
            <a:off x="117372" y="3520186"/>
            <a:ext cx="3600900" cy="581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1200"/>
              <a:buFont typeface="Work Sans"/>
              <a:buNone/>
              <a:defRPr sz="12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2" name="Google Shape;282;p44"/>
          <p:cNvSpPr txBox="1"/>
          <p:nvPr>
            <p:ph idx="4" type="body"/>
          </p:nvPr>
        </p:nvSpPr>
        <p:spPr>
          <a:xfrm>
            <a:off x="55300" y="41175"/>
            <a:ext cx="6603000" cy="3244800"/>
          </a:xfrm>
          <a:prstGeom prst="rect">
            <a:avLst/>
          </a:prstGeom>
        </p:spPr>
        <p:txBody>
          <a:bodyPr anchorCtr="0" anchor="t" bIns="91425" lIns="91425" spcFirstLastPara="1" rIns="91425" wrap="square" tIns="91425">
            <a:noAutofit/>
          </a:bodyPr>
          <a:lstStyle>
            <a:lvl1pPr indent="-381000" lvl="0" marL="457200">
              <a:spcBef>
                <a:spcPts val="0"/>
              </a:spcBef>
              <a:spcAft>
                <a:spcPts val="0"/>
              </a:spcAft>
              <a:buClr>
                <a:schemeClr val="lt1"/>
              </a:buClr>
              <a:buSzPts val="2400"/>
              <a:buChar char="●"/>
              <a:defRPr sz="2400"/>
            </a:lvl1pPr>
            <a:lvl2pPr indent="-381000" lvl="1" marL="914400">
              <a:spcBef>
                <a:spcPts val="0"/>
              </a:spcBef>
              <a:spcAft>
                <a:spcPts val="0"/>
              </a:spcAft>
              <a:buClr>
                <a:schemeClr val="lt1"/>
              </a:buClr>
              <a:buSzPts val="2400"/>
              <a:buChar char="○"/>
              <a:defRPr sz="2400"/>
            </a:lvl2pPr>
            <a:lvl3pPr indent="-381000" lvl="2" marL="1371600">
              <a:spcBef>
                <a:spcPts val="0"/>
              </a:spcBef>
              <a:spcAft>
                <a:spcPts val="0"/>
              </a:spcAft>
              <a:buClr>
                <a:schemeClr val="lt1"/>
              </a:buClr>
              <a:buSzPts val="2400"/>
              <a:buChar char="■"/>
              <a:defRPr sz="2400"/>
            </a:lvl3pPr>
            <a:lvl4pPr indent="-381000" lvl="3" marL="1828800">
              <a:spcBef>
                <a:spcPts val="0"/>
              </a:spcBef>
              <a:spcAft>
                <a:spcPts val="0"/>
              </a:spcAft>
              <a:buClr>
                <a:schemeClr val="lt1"/>
              </a:buClr>
              <a:buSzPts val="2400"/>
              <a:buChar char="●"/>
              <a:defRPr sz="2400"/>
            </a:lvl4pPr>
            <a:lvl5pPr indent="-381000" lvl="4" marL="2286000">
              <a:spcBef>
                <a:spcPts val="0"/>
              </a:spcBef>
              <a:spcAft>
                <a:spcPts val="0"/>
              </a:spcAft>
              <a:buClr>
                <a:schemeClr val="lt1"/>
              </a:buClr>
              <a:buSzPts val="2400"/>
              <a:buChar char="○"/>
              <a:defRPr sz="2400"/>
            </a:lvl5pPr>
            <a:lvl6pPr indent="-381000" lvl="5" marL="2743200">
              <a:spcBef>
                <a:spcPts val="0"/>
              </a:spcBef>
              <a:spcAft>
                <a:spcPts val="0"/>
              </a:spcAft>
              <a:buClr>
                <a:schemeClr val="lt1"/>
              </a:buClr>
              <a:buSzPts val="2400"/>
              <a:buChar char="■"/>
              <a:defRPr sz="2400"/>
            </a:lvl6pPr>
            <a:lvl7pPr indent="-381000" lvl="6" marL="3200400">
              <a:spcBef>
                <a:spcPts val="0"/>
              </a:spcBef>
              <a:spcAft>
                <a:spcPts val="0"/>
              </a:spcAft>
              <a:buClr>
                <a:schemeClr val="lt1"/>
              </a:buClr>
              <a:buSzPts val="2400"/>
              <a:buChar char="●"/>
              <a:defRPr sz="2400"/>
            </a:lvl7pPr>
            <a:lvl8pPr indent="-381000" lvl="7" marL="3657600">
              <a:spcBef>
                <a:spcPts val="0"/>
              </a:spcBef>
              <a:spcAft>
                <a:spcPts val="0"/>
              </a:spcAft>
              <a:buClr>
                <a:schemeClr val="lt1"/>
              </a:buClr>
              <a:buSzPts val="2400"/>
              <a:buChar char="○"/>
              <a:defRPr sz="2400"/>
            </a:lvl8pPr>
            <a:lvl9pPr indent="-381000" lvl="8" marL="4114800">
              <a:spcBef>
                <a:spcPts val="0"/>
              </a:spcBef>
              <a:spcAft>
                <a:spcPts val="0"/>
              </a:spcAft>
              <a:buClr>
                <a:schemeClr val="lt1"/>
              </a:buClr>
              <a:buSzPts val="2400"/>
              <a:buChar char="■"/>
              <a:defRPr sz="24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Statistics">
  <p:cSld name="CUSTOM_9">
    <p:spTree>
      <p:nvGrpSpPr>
        <p:cNvPr id="283" name="Shape 283"/>
        <p:cNvGrpSpPr/>
        <p:nvPr/>
      </p:nvGrpSpPr>
      <p:grpSpPr>
        <a:xfrm>
          <a:off x="0" y="0"/>
          <a:ext cx="0" cy="0"/>
          <a:chOff x="0" y="0"/>
          <a:chExt cx="0" cy="0"/>
        </a:xfrm>
      </p:grpSpPr>
      <p:pic>
        <p:nvPicPr>
          <p:cNvPr descr="Abstract background." id="284" name="Google Shape;284;p4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5" name="Google Shape;285;p45"/>
          <p:cNvSpPr txBox="1"/>
          <p:nvPr>
            <p:ph type="title"/>
          </p:nvPr>
        </p:nvSpPr>
        <p:spPr>
          <a:xfrm>
            <a:off x="6658265" y="841209"/>
            <a:ext cx="2024100" cy="8814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3600"/>
              <a:buFont typeface="Work Sans"/>
              <a:buNone/>
              <a:defRPr sz="3600"/>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286" name="Google Shape;286;p45"/>
          <p:cNvSpPr txBox="1"/>
          <p:nvPr>
            <p:ph idx="1" type="subTitle"/>
          </p:nvPr>
        </p:nvSpPr>
        <p:spPr>
          <a:xfrm>
            <a:off x="6671415" y="1323409"/>
            <a:ext cx="2003700" cy="309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100"/>
              <a:buFont typeface="Work Sans"/>
              <a:buNone/>
              <a:defRPr sz="11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7" name="Google Shape;287;p45"/>
          <p:cNvSpPr txBox="1"/>
          <p:nvPr>
            <p:ph idx="2" type="body"/>
          </p:nvPr>
        </p:nvSpPr>
        <p:spPr>
          <a:xfrm>
            <a:off x="2506950" y="883225"/>
            <a:ext cx="3866700" cy="27279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Clr>
                <a:schemeClr val="lt1"/>
              </a:buClr>
              <a:buSzPts val="1600"/>
              <a:buFont typeface="Work Sans"/>
              <a:buChar char="●"/>
              <a:defRPr sz="1600"/>
            </a:lvl1pPr>
            <a:lvl2pPr indent="-330200" lvl="1" marL="914400">
              <a:spcBef>
                <a:spcPts val="0"/>
              </a:spcBef>
              <a:spcAft>
                <a:spcPts val="0"/>
              </a:spcAft>
              <a:buClr>
                <a:schemeClr val="lt1"/>
              </a:buClr>
              <a:buSzPts val="1600"/>
              <a:buFont typeface="Work Sans"/>
              <a:buChar char="○"/>
              <a:defRPr sz="1600"/>
            </a:lvl2pPr>
            <a:lvl3pPr indent="-330200" lvl="2" marL="1371600">
              <a:spcBef>
                <a:spcPts val="0"/>
              </a:spcBef>
              <a:spcAft>
                <a:spcPts val="0"/>
              </a:spcAft>
              <a:buClr>
                <a:schemeClr val="lt1"/>
              </a:buClr>
              <a:buSzPts val="1600"/>
              <a:buFont typeface="Work Sans"/>
              <a:buChar char="■"/>
              <a:defRPr sz="1600"/>
            </a:lvl3pPr>
            <a:lvl4pPr indent="-330200" lvl="3" marL="1828800">
              <a:spcBef>
                <a:spcPts val="0"/>
              </a:spcBef>
              <a:spcAft>
                <a:spcPts val="0"/>
              </a:spcAft>
              <a:buClr>
                <a:schemeClr val="lt1"/>
              </a:buClr>
              <a:buSzPts val="1600"/>
              <a:buFont typeface="Work Sans"/>
              <a:buChar char="●"/>
              <a:defRPr sz="1600"/>
            </a:lvl4pPr>
            <a:lvl5pPr indent="-330200" lvl="4" marL="2286000">
              <a:spcBef>
                <a:spcPts val="0"/>
              </a:spcBef>
              <a:spcAft>
                <a:spcPts val="0"/>
              </a:spcAft>
              <a:buClr>
                <a:schemeClr val="lt1"/>
              </a:buClr>
              <a:buSzPts val="1600"/>
              <a:buFont typeface="Work Sans"/>
              <a:buChar char="○"/>
              <a:defRPr sz="1600"/>
            </a:lvl5pPr>
            <a:lvl6pPr indent="-330200" lvl="5" marL="2743200">
              <a:spcBef>
                <a:spcPts val="0"/>
              </a:spcBef>
              <a:spcAft>
                <a:spcPts val="0"/>
              </a:spcAft>
              <a:buClr>
                <a:schemeClr val="lt1"/>
              </a:buClr>
              <a:buSzPts val="1600"/>
              <a:buFont typeface="Work Sans"/>
              <a:buChar char="■"/>
              <a:defRPr sz="1600"/>
            </a:lvl6pPr>
            <a:lvl7pPr indent="-330200" lvl="6" marL="3200400">
              <a:spcBef>
                <a:spcPts val="0"/>
              </a:spcBef>
              <a:spcAft>
                <a:spcPts val="0"/>
              </a:spcAft>
              <a:buClr>
                <a:schemeClr val="lt1"/>
              </a:buClr>
              <a:buSzPts val="1600"/>
              <a:buFont typeface="Work Sans"/>
              <a:buChar char="●"/>
              <a:defRPr sz="1600"/>
            </a:lvl7pPr>
            <a:lvl8pPr indent="-330200" lvl="7" marL="3657600">
              <a:spcBef>
                <a:spcPts val="0"/>
              </a:spcBef>
              <a:spcAft>
                <a:spcPts val="0"/>
              </a:spcAft>
              <a:buClr>
                <a:schemeClr val="lt1"/>
              </a:buClr>
              <a:buSzPts val="1600"/>
              <a:buFont typeface="Work Sans"/>
              <a:buChar char="○"/>
              <a:defRPr sz="1600"/>
            </a:lvl8pPr>
            <a:lvl9pPr indent="-330200" lvl="8" marL="4114800">
              <a:spcBef>
                <a:spcPts val="0"/>
              </a:spcBef>
              <a:spcAft>
                <a:spcPts val="0"/>
              </a:spcAft>
              <a:buClr>
                <a:schemeClr val="lt1"/>
              </a:buClr>
              <a:buSzPts val="1600"/>
              <a:buFont typeface="Work Sans"/>
              <a:buChar char="■"/>
              <a:defRPr sz="1600"/>
            </a:lvl9pPr>
          </a:lstStyle>
          <a:p/>
        </p:txBody>
      </p:sp>
      <p:sp>
        <p:nvSpPr>
          <p:cNvPr id="288" name="Google Shape;288;p45"/>
          <p:cNvSpPr txBox="1"/>
          <p:nvPr>
            <p:ph idx="3" type="title"/>
          </p:nvPr>
        </p:nvSpPr>
        <p:spPr>
          <a:xfrm>
            <a:off x="101700" y="901050"/>
            <a:ext cx="2269500" cy="1509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Work Sans"/>
              <a:buNone/>
              <a:defRPr sz="2400"/>
            </a:lvl1pPr>
            <a:lvl2pPr lvl="1">
              <a:spcBef>
                <a:spcPts val="0"/>
              </a:spcBef>
              <a:spcAft>
                <a:spcPts val="0"/>
              </a:spcAft>
              <a:buClr>
                <a:schemeClr val="lt1"/>
              </a:buClr>
              <a:buSzPts val="2400"/>
              <a:buFont typeface="Work Sans"/>
              <a:buNone/>
              <a:defRPr sz="2400">
                <a:solidFill>
                  <a:schemeClr val="lt1"/>
                </a:solidFill>
              </a:defRPr>
            </a:lvl2pPr>
            <a:lvl3pPr lvl="2">
              <a:spcBef>
                <a:spcPts val="0"/>
              </a:spcBef>
              <a:spcAft>
                <a:spcPts val="0"/>
              </a:spcAft>
              <a:buClr>
                <a:schemeClr val="lt1"/>
              </a:buClr>
              <a:buSzPts val="2400"/>
              <a:buFont typeface="Work Sans"/>
              <a:buNone/>
              <a:defRPr sz="2400">
                <a:solidFill>
                  <a:schemeClr val="lt1"/>
                </a:solidFill>
              </a:defRPr>
            </a:lvl3pPr>
            <a:lvl4pPr lvl="3">
              <a:spcBef>
                <a:spcPts val="0"/>
              </a:spcBef>
              <a:spcAft>
                <a:spcPts val="0"/>
              </a:spcAft>
              <a:buClr>
                <a:schemeClr val="lt1"/>
              </a:buClr>
              <a:buSzPts val="2400"/>
              <a:buFont typeface="Work Sans"/>
              <a:buNone/>
              <a:defRPr sz="2400">
                <a:solidFill>
                  <a:schemeClr val="lt1"/>
                </a:solidFill>
              </a:defRPr>
            </a:lvl4pPr>
            <a:lvl5pPr lvl="4">
              <a:spcBef>
                <a:spcPts val="0"/>
              </a:spcBef>
              <a:spcAft>
                <a:spcPts val="0"/>
              </a:spcAft>
              <a:buClr>
                <a:schemeClr val="lt1"/>
              </a:buClr>
              <a:buSzPts val="2400"/>
              <a:buFont typeface="Work Sans"/>
              <a:buNone/>
              <a:defRPr sz="2400">
                <a:solidFill>
                  <a:schemeClr val="lt1"/>
                </a:solidFill>
              </a:defRPr>
            </a:lvl5pPr>
            <a:lvl6pPr lvl="5">
              <a:spcBef>
                <a:spcPts val="0"/>
              </a:spcBef>
              <a:spcAft>
                <a:spcPts val="0"/>
              </a:spcAft>
              <a:buClr>
                <a:schemeClr val="lt1"/>
              </a:buClr>
              <a:buSzPts val="2400"/>
              <a:buFont typeface="Work Sans"/>
              <a:buNone/>
              <a:defRPr sz="2400">
                <a:solidFill>
                  <a:schemeClr val="lt1"/>
                </a:solidFill>
              </a:defRPr>
            </a:lvl6pPr>
            <a:lvl7pPr lvl="6">
              <a:spcBef>
                <a:spcPts val="0"/>
              </a:spcBef>
              <a:spcAft>
                <a:spcPts val="0"/>
              </a:spcAft>
              <a:buClr>
                <a:schemeClr val="lt1"/>
              </a:buClr>
              <a:buSzPts val="2400"/>
              <a:buFont typeface="Work Sans"/>
              <a:buNone/>
              <a:defRPr sz="2400">
                <a:solidFill>
                  <a:schemeClr val="lt1"/>
                </a:solidFill>
              </a:defRPr>
            </a:lvl7pPr>
            <a:lvl8pPr lvl="7">
              <a:spcBef>
                <a:spcPts val="0"/>
              </a:spcBef>
              <a:spcAft>
                <a:spcPts val="0"/>
              </a:spcAft>
              <a:buClr>
                <a:schemeClr val="lt1"/>
              </a:buClr>
              <a:buSzPts val="2400"/>
              <a:buFont typeface="Work Sans"/>
              <a:buNone/>
              <a:defRPr sz="2400">
                <a:solidFill>
                  <a:schemeClr val="lt1"/>
                </a:solidFill>
              </a:defRPr>
            </a:lvl8pPr>
            <a:lvl9pPr lvl="8">
              <a:spcBef>
                <a:spcPts val="0"/>
              </a:spcBef>
              <a:spcAft>
                <a:spcPts val="0"/>
              </a:spcAft>
              <a:buClr>
                <a:schemeClr val="lt1"/>
              </a:buClr>
              <a:buSzPts val="2400"/>
              <a:buFont typeface="Work Sans"/>
              <a:buNone/>
              <a:defRPr sz="2400">
                <a:solidFill>
                  <a:schemeClr val="lt1"/>
                </a:solidFill>
              </a:defRPr>
            </a:lvl9pPr>
          </a:lstStyle>
          <a:p/>
        </p:txBody>
      </p:sp>
      <p:sp>
        <p:nvSpPr>
          <p:cNvPr id="289" name="Google Shape;289;p45"/>
          <p:cNvSpPr txBox="1"/>
          <p:nvPr>
            <p:ph idx="4"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290" name="Google Shape;290;p45"/>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91" name="Google Shape;291;p45"/>
          <p:cNvSpPr txBox="1"/>
          <p:nvPr>
            <p:ph idx="5" type="title"/>
          </p:nvPr>
        </p:nvSpPr>
        <p:spPr>
          <a:xfrm>
            <a:off x="6658265" y="1844009"/>
            <a:ext cx="2024100" cy="8814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3600"/>
              <a:buFont typeface="Work Sans"/>
              <a:buNone/>
              <a:defRPr sz="3600"/>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292" name="Google Shape;292;p45"/>
          <p:cNvSpPr txBox="1"/>
          <p:nvPr>
            <p:ph idx="6" type="subTitle"/>
          </p:nvPr>
        </p:nvSpPr>
        <p:spPr>
          <a:xfrm>
            <a:off x="6671415" y="2326209"/>
            <a:ext cx="2003700" cy="309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100"/>
              <a:buFont typeface="Work Sans"/>
              <a:buNone/>
              <a:defRPr sz="11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3" name="Google Shape;293;p45"/>
          <p:cNvSpPr txBox="1"/>
          <p:nvPr>
            <p:ph idx="7" type="title"/>
          </p:nvPr>
        </p:nvSpPr>
        <p:spPr>
          <a:xfrm>
            <a:off x="6658265" y="2846809"/>
            <a:ext cx="2024100" cy="8814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3600"/>
              <a:buFont typeface="Work Sans"/>
              <a:buNone/>
              <a:defRPr sz="3600"/>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294" name="Google Shape;294;p45"/>
          <p:cNvSpPr txBox="1"/>
          <p:nvPr>
            <p:ph idx="8" type="subTitle"/>
          </p:nvPr>
        </p:nvSpPr>
        <p:spPr>
          <a:xfrm>
            <a:off x="6671415" y="3329009"/>
            <a:ext cx="2003700" cy="309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100"/>
              <a:buFont typeface="Work Sans"/>
              <a:buNone/>
              <a:defRPr sz="11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5" name="Google Shape;295;p45"/>
          <p:cNvSpPr txBox="1"/>
          <p:nvPr>
            <p:ph idx="9" type="title"/>
          </p:nvPr>
        </p:nvSpPr>
        <p:spPr>
          <a:xfrm>
            <a:off x="6658265" y="3849609"/>
            <a:ext cx="2024100" cy="8814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3600"/>
              <a:buFont typeface="Work Sans"/>
              <a:buNone/>
              <a:defRPr sz="3600"/>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296" name="Google Shape;296;p45"/>
          <p:cNvSpPr txBox="1"/>
          <p:nvPr>
            <p:ph idx="13" type="subTitle"/>
          </p:nvPr>
        </p:nvSpPr>
        <p:spPr>
          <a:xfrm>
            <a:off x="6671415" y="4331809"/>
            <a:ext cx="2003700" cy="309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100"/>
              <a:buFont typeface="Work Sans"/>
              <a:buNone/>
              <a:defRPr sz="11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7" name="Google Shape;297;p45"/>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agenda">
  <p:cSld name="CUSTOM_10">
    <p:spTree>
      <p:nvGrpSpPr>
        <p:cNvPr id="298" name="Shape 298"/>
        <p:cNvGrpSpPr/>
        <p:nvPr/>
      </p:nvGrpSpPr>
      <p:grpSpPr>
        <a:xfrm>
          <a:off x="0" y="0"/>
          <a:ext cx="0" cy="0"/>
          <a:chOff x="0" y="0"/>
          <a:chExt cx="0" cy="0"/>
        </a:xfrm>
      </p:grpSpPr>
      <p:pic>
        <p:nvPicPr>
          <p:cNvPr descr="Abstract background." id="299" name="Google Shape;299;p46"/>
          <p:cNvPicPr preferRelativeResize="0"/>
          <p:nvPr/>
        </p:nvPicPr>
        <p:blipFill>
          <a:blip r:embed="rId2">
            <a:alphaModFix amt="70000"/>
          </a:blip>
          <a:stretch>
            <a:fillRect/>
          </a:stretch>
        </p:blipFill>
        <p:spPr>
          <a:xfrm>
            <a:off x="0" y="1"/>
            <a:ext cx="9144000" cy="5143500"/>
          </a:xfrm>
          <a:prstGeom prst="rect">
            <a:avLst/>
          </a:prstGeom>
          <a:noFill/>
          <a:ln>
            <a:noFill/>
          </a:ln>
        </p:spPr>
      </p:pic>
      <p:sp>
        <p:nvSpPr>
          <p:cNvPr id="300" name="Google Shape;300;p46"/>
          <p:cNvSpPr txBox="1"/>
          <p:nvPr>
            <p:ph idx="1" type="subTitle"/>
          </p:nvPr>
        </p:nvSpPr>
        <p:spPr>
          <a:xfrm>
            <a:off x="117187" y="1032979"/>
            <a:ext cx="935400" cy="310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800"/>
              <a:buFont typeface="Work Sans"/>
              <a:buNone/>
              <a:defRPr>
                <a:latin typeface="Work Sans"/>
                <a:ea typeface="Work Sans"/>
                <a:cs typeface="Work Sans"/>
                <a:sym typeface="Work Sans"/>
              </a:defRPr>
            </a:lvl1pPr>
            <a:lvl2pPr lvl="1">
              <a:lnSpc>
                <a:spcPct val="80000"/>
              </a:lnSpc>
              <a:spcBef>
                <a:spcPts val="0"/>
              </a:spcBef>
              <a:spcAft>
                <a:spcPts val="0"/>
              </a:spcAft>
              <a:buClr>
                <a:schemeClr val="lt1"/>
              </a:buClr>
              <a:buSzPts val="800"/>
              <a:buFont typeface="Work Sans"/>
              <a:buNone/>
              <a:defRPr sz="800">
                <a:solidFill>
                  <a:schemeClr val="lt1"/>
                </a:solidFill>
              </a:defRPr>
            </a:lvl2pPr>
            <a:lvl3pPr lvl="2">
              <a:lnSpc>
                <a:spcPct val="80000"/>
              </a:lnSpc>
              <a:spcBef>
                <a:spcPts val="0"/>
              </a:spcBef>
              <a:spcAft>
                <a:spcPts val="0"/>
              </a:spcAft>
              <a:buClr>
                <a:schemeClr val="lt1"/>
              </a:buClr>
              <a:buSzPts val="800"/>
              <a:buFont typeface="Work Sans"/>
              <a:buNone/>
              <a:defRPr sz="800">
                <a:solidFill>
                  <a:schemeClr val="lt1"/>
                </a:solidFill>
              </a:defRPr>
            </a:lvl3pPr>
            <a:lvl4pPr lvl="3">
              <a:lnSpc>
                <a:spcPct val="80000"/>
              </a:lnSpc>
              <a:spcBef>
                <a:spcPts val="0"/>
              </a:spcBef>
              <a:spcAft>
                <a:spcPts val="0"/>
              </a:spcAft>
              <a:buClr>
                <a:schemeClr val="lt1"/>
              </a:buClr>
              <a:buSzPts val="800"/>
              <a:buFont typeface="Work Sans"/>
              <a:buNone/>
              <a:defRPr sz="800">
                <a:solidFill>
                  <a:schemeClr val="lt1"/>
                </a:solidFill>
              </a:defRPr>
            </a:lvl4pPr>
            <a:lvl5pPr lvl="4">
              <a:lnSpc>
                <a:spcPct val="80000"/>
              </a:lnSpc>
              <a:spcBef>
                <a:spcPts val="0"/>
              </a:spcBef>
              <a:spcAft>
                <a:spcPts val="0"/>
              </a:spcAft>
              <a:buClr>
                <a:schemeClr val="lt1"/>
              </a:buClr>
              <a:buSzPts val="800"/>
              <a:buFont typeface="Work Sans"/>
              <a:buNone/>
              <a:defRPr sz="800">
                <a:solidFill>
                  <a:schemeClr val="lt1"/>
                </a:solidFill>
              </a:defRPr>
            </a:lvl5pPr>
            <a:lvl6pPr lvl="5">
              <a:lnSpc>
                <a:spcPct val="80000"/>
              </a:lnSpc>
              <a:spcBef>
                <a:spcPts val="0"/>
              </a:spcBef>
              <a:spcAft>
                <a:spcPts val="0"/>
              </a:spcAft>
              <a:buClr>
                <a:schemeClr val="lt1"/>
              </a:buClr>
              <a:buSzPts val="800"/>
              <a:buFont typeface="Work Sans"/>
              <a:buNone/>
              <a:defRPr sz="800">
                <a:solidFill>
                  <a:schemeClr val="lt1"/>
                </a:solidFill>
              </a:defRPr>
            </a:lvl6pPr>
            <a:lvl7pPr lvl="6">
              <a:lnSpc>
                <a:spcPct val="80000"/>
              </a:lnSpc>
              <a:spcBef>
                <a:spcPts val="0"/>
              </a:spcBef>
              <a:spcAft>
                <a:spcPts val="0"/>
              </a:spcAft>
              <a:buClr>
                <a:schemeClr val="lt1"/>
              </a:buClr>
              <a:buSzPts val="800"/>
              <a:buFont typeface="Work Sans"/>
              <a:buNone/>
              <a:defRPr sz="800">
                <a:solidFill>
                  <a:schemeClr val="lt1"/>
                </a:solidFill>
              </a:defRPr>
            </a:lvl7pPr>
            <a:lvl8pPr lvl="7">
              <a:lnSpc>
                <a:spcPct val="80000"/>
              </a:lnSpc>
              <a:spcBef>
                <a:spcPts val="0"/>
              </a:spcBef>
              <a:spcAft>
                <a:spcPts val="0"/>
              </a:spcAft>
              <a:buClr>
                <a:schemeClr val="lt1"/>
              </a:buClr>
              <a:buSzPts val="800"/>
              <a:buFont typeface="Work Sans"/>
              <a:buNone/>
              <a:defRPr sz="800">
                <a:solidFill>
                  <a:schemeClr val="lt1"/>
                </a:solidFill>
              </a:defRPr>
            </a:lvl8pPr>
            <a:lvl9pPr lvl="8">
              <a:lnSpc>
                <a:spcPct val="80000"/>
              </a:lnSpc>
              <a:spcBef>
                <a:spcPts val="0"/>
              </a:spcBef>
              <a:spcAft>
                <a:spcPts val="0"/>
              </a:spcAft>
              <a:buClr>
                <a:schemeClr val="lt1"/>
              </a:buClr>
              <a:buSzPts val="800"/>
              <a:buFont typeface="Work Sans"/>
              <a:buNone/>
              <a:defRPr sz="800">
                <a:solidFill>
                  <a:schemeClr val="lt1"/>
                </a:solidFill>
              </a:defRPr>
            </a:lvl9pPr>
          </a:lstStyle>
          <a:p/>
        </p:txBody>
      </p:sp>
      <p:sp>
        <p:nvSpPr>
          <p:cNvPr id="301" name="Google Shape;301;p46"/>
          <p:cNvSpPr txBox="1"/>
          <p:nvPr>
            <p:ph idx="2" type="body"/>
          </p:nvPr>
        </p:nvSpPr>
        <p:spPr>
          <a:xfrm>
            <a:off x="1062076" y="1050728"/>
            <a:ext cx="8000400" cy="3618000"/>
          </a:xfrm>
          <a:prstGeom prst="rect">
            <a:avLst/>
          </a:prstGeom>
        </p:spPr>
        <p:txBody>
          <a:bodyPr anchorCtr="0" anchor="t" bIns="91425" lIns="91425" spcFirstLastPara="1" rIns="91425" wrap="square" tIns="91425">
            <a:noAutofit/>
          </a:bodyPr>
          <a:lstStyle>
            <a:lvl1pPr indent="-514350" lvl="0" marL="457200">
              <a:lnSpc>
                <a:spcPct val="70000"/>
              </a:lnSpc>
              <a:spcBef>
                <a:spcPts val="0"/>
              </a:spcBef>
              <a:spcAft>
                <a:spcPts val="0"/>
              </a:spcAft>
              <a:buClr>
                <a:schemeClr val="lt1"/>
              </a:buClr>
              <a:buSzPts val="4500"/>
              <a:buFont typeface="Work Sans Medium"/>
              <a:buChar char="●"/>
              <a:defRPr sz="4500">
                <a:latin typeface="Work Sans Medium"/>
                <a:ea typeface="Work Sans Medium"/>
                <a:cs typeface="Work Sans Medium"/>
                <a:sym typeface="Work Sans Medium"/>
              </a:defRPr>
            </a:lvl1pPr>
            <a:lvl2pPr indent="-514350" lvl="1" marL="914400">
              <a:lnSpc>
                <a:spcPct val="70000"/>
              </a:lnSpc>
              <a:spcBef>
                <a:spcPts val="0"/>
              </a:spcBef>
              <a:spcAft>
                <a:spcPts val="0"/>
              </a:spcAft>
              <a:buClr>
                <a:schemeClr val="lt1"/>
              </a:buClr>
              <a:buSzPts val="4500"/>
              <a:buFont typeface="Work Sans Medium"/>
              <a:buChar char="○"/>
              <a:defRPr sz="4500">
                <a:latin typeface="Work Sans Medium"/>
                <a:ea typeface="Work Sans Medium"/>
                <a:cs typeface="Work Sans Medium"/>
                <a:sym typeface="Work Sans Medium"/>
              </a:defRPr>
            </a:lvl2pPr>
            <a:lvl3pPr indent="-514350" lvl="2" marL="1371600">
              <a:lnSpc>
                <a:spcPct val="70000"/>
              </a:lnSpc>
              <a:spcBef>
                <a:spcPts val="0"/>
              </a:spcBef>
              <a:spcAft>
                <a:spcPts val="0"/>
              </a:spcAft>
              <a:buClr>
                <a:schemeClr val="lt1"/>
              </a:buClr>
              <a:buSzPts val="4500"/>
              <a:buFont typeface="Work Sans Medium"/>
              <a:buChar char="■"/>
              <a:defRPr sz="4500">
                <a:latin typeface="Work Sans Medium"/>
                <a:ea typeface="Work Sans Medium"/>
                <a:cs typeface="Work Sans Medium"/>
                <a:sym typeface="Work Sans Medium"/>
              </a:defRPr>
            </a:lvl3pPr>
            <a:lvl4pPr indent="-514350" lvl="3" marL="1828800">
              <a:lnSpc>
                <a:spcPct val="70000"/>
              </a:lnSpc>
              <a:spcBef>
                <a:spcPts val="0"/>
              </a:spcBef>
              <a:spcAft>
                <a:spcPts val="0"/>
              </a:spcAft>
              <a:buClr>
                <a:schemeClr val="lt1"/>
              </a:buClr>
              <a:buSzPts val="4500"/>
              <a:buFont typeface="Work Sans Medium"/>
              <a:buChar char="●"/>
              <a:defRPr sz="4500">
                <a:latin typeface="Work Sans Medium"/>
                <a:ea typeface="Work Sans Medium"/>
                <a:cs typeface="Work Sans Medium"/>
                <a:sym typeface="Work Sans Medium"/>
              </a:defRPr>
            </a:lvl4pPr>
            <a:lvl5pPr indent="-514350" lvl="4" marL="2286000">
              <a:lnSpc>
                <a:spcPct val="70000"/>
              </a:lnSpc>
              <a:spcBef>
                <a:spcPts val="0"/>
              </a:spcBef>
              <a:spcAft>
                <a:spcPts val="0"/>
              </a:spcAft>
              <a:buClr>
                <a:schemeClr val="lt1"/>
              </a:buClr>
              <a:buSzPts val="4500"/>
              <a:buFont typeface="Work Sans Medium"/>
              <a:buChar char="○"/>
              <a:defRPr sz="4500">
                <a:latin typeface="Work Sans Medium"/>
                <a:ea typeface="Work Sans Medium"/>
                <a:cs typeface="Work Sans Medium"/>
                <a:sym typeface="Work Sans Medium"/>
              </a:defRPr>
            </a:lvl5pPr>
            <a:lvl6pPr indent="-514350" lvl="5" marL="2743200">
              <a:lnSpc>
                <a:spcPct val="70000"/>
              </a:lnSpc>
              <a:spcBef>
                <a:spcPts val="0"/>
              </a:spcBef>
              <a:spcAft>
                <a:spcPts val="0"/>
              </a:spcAft>
              <a:buClr>
                <a:schemeClr val="lt1"/>
              </a:buClr>
              <a:buSzPts val="4500"/>
              <a:buFont typeface="Work Sans Medium"/>
              <a:buChar char="■"/>
              <a:defRPr sz="4500">
                <a:latin typeface="Work Sans Medium"/>
                <a:ea typeface="Work Sans Medium"/>
                <a:cs typeface="Work Sans Medium"/>
                <a:sym typeface="Work Sans Medium"/>
              </a:defRPr>
            </a:lvl6pPr>
            <a:lvl7pPr indent="-514350" lvl="6" marL="3200400">
              <a:lnSpc>
                <a:spcPct val="70000"/>
              </a:lnSpc>
              <a:spcBef>
                <a:spcPts val="0"/>
              </a:spcBef>
              <a:spcAft>
                <a:spcPts val="0"/>
              </a:spcAft>
              <a:buClr>
                <a:schemeClr val="lt1"/>
              </a:buClr>
              <a:buSzPts val="4500"/>
              <a:buFont typeface="Work Sans Medium"/>
              <a:buChar char="●"/>
              <a:defRPr sz="4500">
                <a:latin typeface="Work Sans Medium"/>
                <a:ea typeface="Work Sans Medium"/>
                <a:cs typeface="Work Sans Medium"/>
                <a:sym typeface="Work Sans Medium"/>
              </a:defRPr>
            </a:lvl7pPr>
            <a:lvl8pPr indent="-514350" lvl="7" marL="3657600">
              <a:lnSpc>
                <a:spcPct val="70000"/>
              </a:lnSpc>
              <a:spcBef>
                <a:spcPts val="0"/>
              </a:spcBef>
              <a:spcAft>
                <a:spcPts val="0"/>
              </a:spcAft>
              <a:buClr>
                <a:schemeClr val="lt1"/>
              </a:buClr>
              <a:buSzPts val="4500"/>
              <a:buFont typeface="Work Sans Medium"/>
              <a:buChar char="○"/>
              <a:defRPr sz="4500">
                <a:latin typeface="Work Sans Medium"/>
                <a:ea typeface="Work Sans Medium"/>
                <a:cs typeface="Work Sans Medium"/>
                <a:sym typeface="Work Sans Medium"/>
              </a:defRPr>
            </a:lvl8pPr>
            <a:lvl9pPr indent="-514350" lvl="8" marL="4114800">
              <a:lnSpc>
                <a:spcPct val="70000"/>
              </a:lnSpc>
              <a:spcBef>
                <a:spcPts val="0"/>
              </a:spcBef>
              <a:spcAft>
                <a:spcPts val="0"/>
              </a:spcAft>
              <a:buClr>
                <a:schemeClr val="lt1"/>
              </a:buClr>
              <a:buSzPts val="4500"/>
              <a:buFont typeface="Work Sans Medium"/>
              <a:buChar char="■"/>
              <a:defRPr sz="4500">
                <a:latin typeface="Work Sans Medium"/>
                <a:ea typeface="Work Sans Medium"/>
                <a:cs typeface="Work Sans Medium"/>
                <a:sym typeface="Work Sans Medium"/>
              </a:defRPr>
            </a:lvl9pPr>
          </a:lstStyle>
          <a:p/>
        </p:txBody>
      </p:sp>
      <p:sp>
        <p:nvSpPr>
          <p:cNvPr id="302" name="Google Shape;302;p46"/>
          <p:cNvSpPr txBox="1"/>
          <p:nvPr>
            <p:ph idx="3"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303" name="Google Shape;303;p46"/>
          <p:cNvSpPr txBox="1"/>
          <p:nvPr>
            <p:ph idx="4" type="subTitle"/>
          </p:nvPr>
        </p:nvSpPr>
        <p:spPr>
          <a:xfrm>
            <a:off x="117187" y="4383915"/>
            <a:ext cx="935400" cy="310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800"/>
              <a:buFont typeface="Work Sans"/>
              <a:buNone/>
              <a:defRPr>
                <a:latin typeface="Work Sans"/>
                <a:ea typeface="Work Sans"/>
                <a:cs typeface="Work Sans"/>
                <a:sym typeface="Work Sans"/>
              </a:defRPr>
            </a:lvl1pPr>
            <a:lvl2pPr lvl="1">
              <a:lnSpc>
                <a:spcPct val="80000"/>
              </a:lnSpc>
              <a:spcBef>
                <a:spcPts val="0"/>
              </a:spcBef>
              <a:spcAft>
                <a:spcPts val="0"/>
              </a:spcAft>
              <a:buClr>
                <a:schemeClr val="lt1"/>
              </a:buClr>
              <a:buSzPts val="800"/>
              <a:buFont typeface="Work Sans"/>
              <a:buNone/>
              <a:defRPr sz="800">
                <a:solidFill>
                  <a:schemeClr val="lt1"/>
                </a:solidFill>
              </a:defRPr>
            </a:lvl2pPr>
            <a:lvl3pPr lvl="2">
              <a:lnSpc>
                <a:spcPct val="80000"/>
              </a:lnSpc>
              <a:spcBef>
                <a:spcPts val="0"/>
              </a:spcBef>
              <a:spcAft>
                <a:spcPts val="0"/>
              </a:spcAft>
              <a:buClr>
                <a:schemeClr val="lt1"/>
              </a:buClr>
              <a:buSzPts val="800"/>
              <a:buFont typeface="Work Sans"/>
              <a:buNone/>
              <a:defRPr sz="800">
                <a:solidFill>
                  <a:schemeClr val="lt1"/>
                </a:solidFill>
              </a:defRPr>
            </a:lvl3pPr>
            <a:lvl4pPr lvl="3">
              <a:lnSpc>
                <a:spcPct val="80000"/>
              </a:lnSpc>
              <a:spcBef>
                <a:spcPts val="0"/>
              </a:spcBef>
              <a:spcAft>
                <a:spcPts val="0"/>
              </a:spcAft>
              <a:buClr>
                <a:schemeClr val="lt1"/>
              </a:buClr>
              <a:buSzPts val="800"/>
              <a:buFont typeface="Work Sans"/>
              <a:buNone/>
              <a:defRPr sz="800">
                <a:solidFill>
                  <a:schemeClr val="lt1"/>
                </a:solidFill>
              </a:defRPr>
            </a:lvl4pPr>
            <a:lvl5pPr lvl="4">
              <a:lnSpc>
                <a:spcPct val="80000"/>
              </a:lnSpc>
              <a:spcBef>
                <a:spcPts val="0"/>
              </a:spcBef>
              <a:spcAft>
                <a:spcPts val="0"/>
              </a:spcAft>
              <a:buClr>
                <a:schemeClr val="lt1"/>
              </a:buClr>
              <a:buSzPts val="800"/>
              <a:buFont typeface="Work Sans"/>
              <a:buNone/>
              <a:defRPr sz="800">
                <a:solidFill>
                  <a:schemeClr val="lt1"/>
                </a:solidFill>
              </a:defRPr>
            </a:lvl5pPr>
            <a:lvl6pPr lvl="5">
              <a:lnSpc>
                <a:spcPct val="80000"/>
              </a:lnSpc>
              <a:spcBef>
                <a:spcPts val="0"/>
              </a:spcBef>
              <a:spcAft>
                <a:spcPts val="0"/>
              </a:spcAft>
              <a:buClr>
                <a:schemeClr val="lt1"/>
              </a:buClr>
              <a:buSzPts val="800"/>
              <a:buFont typeface="Work Sans"/>
              <a:buNone/>
              <a:defRPr sz="800">
                <a:solidFill>
                  <a:schemeClr val="lt1"/>
                </a:solidFill>
              </a:defRPr>
            </a:lvl6pPr>
            <a:lvl7pPr lvl="6">
              <a:lnSpc>
                <a:spcPct val="80000"/>
              </a:lnSpc>
              <a:spcBef>
                <a:spcPts val="0"/>
              </a:spcBef>
              <a:spcAft>
                <a:spcPts val="0"/>
              </a:spcAft>
              <a:buClr>
                <a:schemeClr val="lt1"/>
              </a:buClr>
              <a:buSzPts val="800"/>
              <a:buFont typeface="Work Sans"/>
              <a:buNone/>
              <a:defRPr sz="800">
                <a:solidFill>
                  <a:schemeClr val="lt1"/>
                </a:solidFill>
              </a:defRPr>
            </a:lvl7pPr>
            <a:lvl8pPr lvl="7">
              <a:lnSpc>
                <a:spcPct val="80000"/>
              </a:lnSpc>
              <a:spcBef>
                <a:spcPts val="0"/>
              </a:spcBef>
              <a:spcAft>
                <a:spcPts val="0"/>
              </a:spcAft>
              <a:buClr>
                <a:schemeClr val="lt1"/>
              </a:buClr>
              <a:buSzPts val="800"/>
              <a:buFont typeface="Work Sans"/>
              <a:buNone/>
              <a:defRPr sz="800">
                <a:solidFill>
                  <a:schemeClr val="lt1"/>
                </a:solidFill>
              </a:defRPr>
            </a:lvl8pPr>
            <a:lvl9pPr lvl="8">
              <a:lnSpc>
                <a:spcPct val="80000"/>
              </a:lnSpc>
              <a:spcBef>
                <a:spcPts val="0"/>
              </a:spcBef>
              <a:spcAft>
                <a:spcPts val="0"/>
              </a:spcAft>
              <a:buClr>
                <a:schemeClr val="lt1"/>
              </a:buClr>
              <a:buSzPts val="800"/>
              <a:buFont typeface="Work Sans"/>
              <a:buNone/>
              <a:defRPr sz="800">
                <a:solidFill>
                  <a:schemeClr val="lt1"/>
                </a:solidFill>
              </a:defRPr>
            </a:lvl9pPr>
          </a:lstStyle>
          <a:p/>
        </p:txBody>
      </p:sp>
      <p:sp>
        <p:nvSpPr>
          <p:cNvPr id="304" name="Google Shape;304;p46"/>
          <p:cNvSpPr txBox="1"/>
          <p:nvPr>
            <p:ph idx="5" type="subTitle"/>
          </p:nvPr>
        </p:nvSpPr>
        <p:spPr>
          <a:xfrm>
            <a:off x="117187" y="1511684"/>
            <a:ext cx="935400" cy="310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800"/>
              <a:buFont typeface="Work Sans"/>
              <a:buNone/>
              <a:defRPr>
                <a:latin typeface="Work Sans"/>
                <a:ea typeface="Work Sans"/>
                <a:cs typeface="Work Sans"/>
                <a:sym typeface="Work Sans"/>
              </a:defRPr>
            </a:lvl1pPr>
            <a:lvl2pPr lvl="1">
              <a:lnSpc>
                <a:spcPct val="80000"/>
              </a:lnSpc>
              <a:spcBef>
                <a:spcPts val="0"/>
              </a:spcBef>
              <a:spcAft>
                <a:spcPts val="0"/>
              </a:spcAft>
              <a:buClr>
                <a:schemeClr val="lt1"/>
              </a:buClr>
              <a:buSzPts val="800"/>
              <a:buFont typeface="Work Sans"/>
              <a:buNone/>
              <a:defRPr sz="800">
                <a:solidFill>
                  <a:schemeClr val="lt1"/>
                </a:solidFill>
              </a:defRPr>
            </a:lvl2pPr>
            <a:lvl3pPr lvl="2">
              <a:lnSpc>
                <a:spcPct val="80000"/>
              </a:lnSpc>
              <a:spcBef>
                <a:spcPts val="0"/>
              </a:spcBef>
              <a:spcAft>
                <a:spcPts val="0"/>
              </a:spcAft>
              <a:buClr>
                <a:schemeClr val="lt1"/>
              </a:buClr>
              <a:buSzPts val="800"/>
              <a:buFont typeface="Work Sans"/>
              <a:buNone/>
              <a:defRPr sz="800">
                <a:solidFill>
                  <a:schemeClr val="lt1"/>
                </a:solidFill>
              </a:defRPr>
            </a:lvl3pPr>
            <a:lvl4pPr lvl="3">
              <a:lnSpc>
                <a:spcPct val="80000"/>
              </a:lnSpc>
              <a:spcBef>
                <a:spcPts val="0"/>
              </a:spcBef>
              <a:spcAft>
                <a:spcPts val="0"/>
              </a:spcAft>
              <a:buClr>
                <a:schemeClr val="lt1"/>
              </a:buClr>
              <a:buSzPts val="800"/>
              <a:buFont typeface="Work Sans"/>
              <a:buNone/>
              <a:defRPr sz="800">
                <a:solidFill>
                  <a:schemeClr val="lt1"/>
                </a:solidFill>
              </a:defRPr>
            </a:lvl4pPr>
            <a:lvl5pPr lvl="4">
              <a:lnSpc>
                <a:spcPct val="80000"/>
              </a:lnSpc>
              <a:spcBef>
                <a:spcPts val="0"/>
              </a:spcBef>
              <a:spcAft>
                <a:spcPts val="0"/>
              </a:spcAft>
              <a:buClr>
                <a:schemeClr val="lt1"/>
              </a:buClr>
              <a:buSzPts val="800"/>
              <a:buFont typeface="Work Sans"/>
              <a:buNone/>
              <a:defRPr sz="800">
                <a:solidFill>
                  <a:schemeClr val="lt1"/>
                </a:solidFill>
              </a:defRPr>
            </a:lvl5pPr>
            <a:lvl6pPr lvl="5">
              <a:lnSpc>
                <a:spcPct val="80000"/>
              </a:lnSpc>
              <a:spcBef>
                <a:spcPts val="0"/>
              </a:spcBef>
              <a:spcAft>
                <a:spcPts val="0"/>
              </a:spcAft>
              <a:buClr>
                <a:schemeClr val="lt1"/>
              </a:buClr>
              <a:buSzPts val="800"/>
              <a:buFont typeface="Work Sans"/>
              <a:buNone/>
              <a:defRPr sz="800">
                <a:solidFill>
                  <a:schemeClr val="lt1"/>
                </a:solidFill>
              </a:defRPr>
            </a:lvl6pPr>
            <a:lvl7pPr lvl="6">
              <a:lnSpc>
                <a:spcPct val="80000"/>
              </a:lnSpc>
              <a:spcBef>
                <a:spcPts val="0"/>
              </a:spcBef>
              <a:spcAft>
                <a:spcPts val="0"/>
              </a:spcAft>
              <a:buClr>
                <a:schemeClr val="lt1"/>
              </a:buClr>
              <a:buSzPts val="800"/>
              <a:buFont typeface="Work Sans"/>
              <a:buNone/>
              <a:defRPr sz="800">
                <a:solidFill>
                  <a:schemeClr val="lt1"/>
                </a:solidFill>
              </a:defRPr>
            </a:lvl7pPr>
            <a:lvl8pPr lvl="7">
              <a:lnSpc>
                <a:spcPct val="80000"/>
              </a:lnSpc>
              <a:spcBef>
                <a:spcPts val="0"/>
              </a:spcBef>
              <a:spcAft>
                <a:spcPts val="0"/>
              </a:spcAft>
              <a:buClr>
                <a:schemeClr val="lt1"/>
              </a:buClr>
              <a:buSzPts val="800"/>
              <a:buFont typeface="Work Sans"/>
              <a:buNone/>
              <a:defRPr sz="800">
                <a:solidFill>
                  <a:schemeClr val="lt1"/>
                </a:solidFill>
              </a:defRPr>
            </a:lvl8pPr>
            <a:lvl9pPr lvl="8">
              <a:lnSpc>
                <a:spcPct val="80000"/>
              </a:lnSpc>
              <a:spcBef>
                <a:spcPts val="0"/>
              </a:spcBef>
              <a:spcAft>
                <a:spcPts val="0"/>
              </a:spcAft>
              <a:buClr>
                <a:schemeClr val="lt1"/>
              </a:buClr>
              <a:buSzPts val="800"/>
              <a:buFont typeface="Work Sans"/>
              <a:buNone/>
              <a:defRPr sz="800">
                <a:solidFill>
                  <a:schemeClr val="lt1"/>
                </a:solidFill>
              </a:defRPr>
            </a:lvl9pPr>
          </a:lstStyle>
          <a:p/>
        </p:txBody>
      </p:sp>
      <p:sp>
        <p:nvSpPr>
          <p:cNvPr id="305" name="Google Shape;305;p46"/>
          <p:cNvSpPr txBox="1"/>
          <p:nvPr>
            <p:ph idx="6" type="subTitle"/>
          </p:nvPr>
        </p:nvSpPr>
        <p:spPr>
          <a:xfrm>
            <a:off x="117187" y="1990389"/>
            <a:ext cx="935400" cy="310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800"/>
              <a:buFont typeface="Work Sans"/>
              <a:buNone/>
              <a:defRPr>
                <a:latin typeface="Work Sans"/>
                <a:ea typeface="Work Sans"/>
                <a:cs typeface="Work Sans"/>
                <a:sym typeface="Work Sans"/>
              </a:defRPr>
            </a:lvl1pPr>
            <a:lvl2pPr lvl="1">
              <a:lnSpc>
                <a:spcPct val="80000"/>
              </a:lnSpc>
              <a:spcBef>
                <a:spcPts val="0"/>
              </a:spcBef>
              <a:spcAft>
                <a:spcPts val="0"/>
              </a:spcAft>
              <a:buClr>
                <a:schemeClr val="lt1"/>
              </a:buClr>
              <a:buSzPts val="800"/>
              <a:buFont typeface="Work Sans"/>
              <a:buNone/>
              <a:defRPr sz="800">
                <a:solidFill>
                  <a:schemeClr val="lt1"/>
                </a:solidFill>
              </a:defRPr>
            </a:lvl2pPr>
            <a:lvl3pPr lvl="2">
              <a:lnSpc>
                <a:spcPct val="80000"/>
              </a:lnSpc>
              <a:spcBef>
                <a:spcPts val="0"/>
              </a:spcBef>
              <a:spcAft>
                <a:spcPts val="0"/>
              </a:spcAft>
              <a:buClr>
                <a:schemeClr val="lt1"/>
              </a:buClr>
              <a:buSzPts val="800"/>
              <a:buFont typeface="Work Sans"/>
              <a:buNone/>
              <a:defRPr sz="800">
                <a:solidFill>
                  <a:schemeClr val="lt1"/>
                </a:solidFill>
              </a:defRPr>
            </a:lvl3pPr>
            <a:lvl4pPr lvl="3">
              <a:lnSpc>
                <a:spcPct val="80000"/>
              </a:lnSpc>
              <a:spcBef>
                <a:spcPts val="0"/>
              </a:spcBef>
              <a:spcAft>
                <a:spcPts val="0"/>
              </a:spcAft>
              <a:buClr>
                <a:schemeClr val="lt1"/>
              </a:buClr>
              <a:buSzPts val="800"/>
              <a:buFont typeface="Work Sans"/>
              <a:buNone/>
              <a:defRPr sz="800">
                <a:solidFill>
                  <a:schemeClr val="lt1"/>
                </a:solidFill>
              </a:defRPr>
            </a:lvl4pPr>
            <a:lvl5pPr lvl="4">
              <a:lnSpc>
                <a:spcPct val="80000"/>
              </a:lnSpc>
              <a:spcBef>
                <a:spcPts val="0"/>
              </a:spcBef>
              <a:spcAft>
                <a:spcPts val="0"/>
              </a:spcAft>
              <a:buClr>
                <a:schemeClr val="lt1"/>
              </a:buClr>
              <a:buSzPts val="800"/>
              <a:buFont typeface="Work Sans"/>
              <a:buNone/>
              <a:defRPr sz="800">
                <a:solidFill>
                  <a:schemeClr val="lt1"/>
                </a:solidFill>
              </a:defRPr>
            </a:lvl5pPr>
            <a:lvl6pPr lvl="5">
              <a:lnSpc>
                <a:spcPct val="80000"/>
              </a:lnSpc>
              <a:spcBef>
                <a:spcPts val="0"/>
              </a:spcBef>
              <a:spcAft>
                <a:spcPts val="0"/>
              </a:spcAft>
              <a:buClr>
                <a:schemeClr val="lt1"/>
              </a:buClr>
              <a:buSzPts val="800"/>
              <a:buFont typeface="Work Sans"/>
              <a:buNone/>
              <a:defRPr sz="800">
                <a:solidFill>
                  <a:schemeClr val="lt1"/>
                </a:solidFill>
              </a:defRPr>
            </a:lvl6pPr>
            <a:lvl7pPr lvl="6">
              <a:lnSpc>
                <a:spcPct val="80000"/>
              </a:lnSpc>
              <a:spcBef>
                <a:spcPts val="0"/>
              </a:spcBef>
              <a:spcAft>
                <a:spcPts val="0"/>
              </a:spcAft>
              <a:buClr>
                <a:schemeClr val="lt1"/>
              </a:buClr>
              <a:buSzPts val="800"/>
              <a:buFont typeface="Work Sans"/>
              <a:buNone/>
              <a:defRPr sz="800">
                <a:solidFill>
                  <a:schemeClr val="lt1"/>
                </a:solidFill>
              </a:defRPr>
            </a:lvl7pPr>
            <a:lvl8pPr lvl="7">
              <a:lnSpc>
                <a:spcPct val="80000"/>
              </a:lnSpc>
              <a:spcBef>
                <a:spcPts val="0"/>
              </a:spcBef>
              <a:spcAft>
                <a:spcPts val="0"/>
              </a:spcAft>
              <a:buClr>
                <a:schemeClr val="lt1"/>
              </a:buClr>
              <a:buSzPts val="800"/>
              <a:buFont typeface="Work Sans"/>
              <a:buNone/>
              <a:defRPr sz="800">
                <a:solidFill>
                  <a:schemeClr val="lt1"/>
                </a:solidFill>
              </a:defRPr>
            </a:lvl8pPr>
            <a:lvl9pPr lvl="8">
              <a:lnSpc>
                <a:spcPct val="80000"/>
              </a:lnSpc>
              <a:spcBef>
                <a:spcPts val="0"/>
              </a:spcBef>
              <a:spcAft>
                <a:spcPts val="0"/>
              </a:spcAft>
              <a:buClr>
                <a:schemeClr val="lt1"/>
              </a:buClr>
              <a:buSzPts val="800"/>
              <a:buFont typeface="Work Sans"/>
              <a:buNone/>
              <a:defRPr sz="800">
                <a:solidFill>
                  <a:schemeClr val="lt1"/>
                </a:solidFill>
              </a:defRPr>
            </a:lvl9pPr>
          </a:lstStyle>
          <a:p/>
        </p:txBody>
      </p:sp>
      <p:sp>
        <p:nvSpPr>
          <p:cNvPr id="306" name="Google Shape;306;p46"/>
          <p:cNvSpPr txBox="1"/>
          <p:nvPr>
            <p:ph idx="7" type="subTitle"/>
          </p:nvPr>
        </p:nvSpPr>
        <p:spPr>
          <a:xfrm>
            <a:off x="117187" y="2469095"/>
            <a:ext cx="935400" cy="310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800"/>
              <a:buFont typeface="Work Sans"/>
              <a:buNone/>
              <a:defRPr>
                <a:latin typeface="Work Sans"/>
                <a:ea typeface="Work Sans"/>
                <a:cs typeface="Work Sans"/>
                <a:sym typeface="Work Sans"/>
              </a:defRPr>
            </a:lvl1pPr>
            <a:lvl2pPr lvl="1">
              <a:lnSpc>
                <a:spcPct val="80000"/>
              </a:lnSpc>
              <a:spcBef>
                <a:spcPts val="0"/>
              </a:spcBef>
              <a:spcAft>
                <a:spcPts val="0"/>
              </a:spcAft>
              <a:buClr>
                <a:schemeClr val="lt1"/>
              </a:buClr>
              <a:buSzPts val="800"/>
              <a:buFont typeface="Work Sans"/>
              <a:buNone/>
              <a:defRPr sz="800">
                <a:solidFill>
                  <a:schemeClr val="lt1"/>
                </a:solidFill>
              </a:defRPr>
            </a:lvl2pPr>
            <a:lvl3pPr lvl="2">
              <a:lnSpc>
                <a:spcPct val="80000"/>
              </a:lnSpc>
              <a:spcBef>
                <a:spcPts val="0"/>
              </a:spcBef>
              <a:spcAft>
                <a:spcPts val="0"/>
              </a:spcAft>
              <a:buClr>
                <a:schemeClr val="lt1"/>
              </a:buClr>
              <a:buSzPts val="800"/>
              <a:buFont typeface="Work Sans"/>
              <a:buNone/>
              <a:defRPr sz="800">
                <a:solidFill>
                  <a:schemeClr val="lt1"/>
                </a:solidFill>
              </a:defRPr>
            </a:lvl3pPr>
            <a:lvl4pPr lvl="3">
              <a:lnSpc>
                <a:spcPct val="80000"/>
              </a:lnSpc>
              <a:spcBef>
                <a:spcPts val="0"/>
              </a:spcBef>
              <a:spcAft>
                <a:spcPts val="0"/>
              </a:spcAft>
              <a:buClr>
                <a:schemeClr val="lt1"/>
              </a:buClr>
              <a:buSzPts val="800"/>
              <a:buFont typeface="Work Sans"/>
              <a:buNone/>
              <a:defRPr sz="800">
                <a:solidFill>
                  <a:schemeClr val="lt1"/>
                </a:solidFill>
              </a:defRPr>
            </a:lvl4pPr>
            <a:lvl5pPr lvl="4">
              <a:lnSpc>
                <a:spcPct val="80000"/>
              </a:lnSpc>
              <a:spcBef>
                <a:spcPts val="0"/>
              </a:spcBef>
              <a:spcAft>
                <a:spcPts val="0"/>
              </a:spcAft>
              <a:buClr>
                <a:schemeClr val="lt1"/>
              </a:buClr>
              <a:buSzPts val="800"/>
              <a:buFont typeface="Work Sans"/>
              <a:buNone/>
              <a:defRPr sz="800">
                <a:solidFill>
                  <a:schemeClr val="lt1"/>
                </a:solidFill>
              </a:defRPr>
            </a:lvl5pPr>
            <a:lvl6pPr lvl="5">
              <a:lnSpc>
                <a:spcPct val="80000"/>
              </a:lnSpc>
              <a:spcBef>
                <a:spcPts val="0"/>
              </a:spcBef>
              <a:spcAft>
                <a:spcPts val="0"/>
              </a:spcAft>
              <a:buClr>
                <a:schemeClr val="lt1"/>
              </a:buClr>
              <a:buSzPts val="800"/>
              <a:buFont typeface="Work Sans"/>
              <a:buNone/>
              <a:defRPr sz="800">
                <a:solidFill>
                  <a:schemeClr val="lt1"/>
                </a:solidFill>
              </a:defRPr>
            </a:lvl6pPr>
            <a:lvl7pPr lvl="6">
              <a:lnSpc>
                <a:spcPct val="80000"/>
              </a:lnSpc>
              <a:spcBef>
                <a:spcPts val="0"/>
              </a:spcBef>
              <a:spcAft>
                <a:spcPts val="0"/>
              </a:spcAft>
              <a:buClr>
                <a:schemeClr val="lt1"/>
              </a:buClr>
              <a:buSzPts val="800"/>
              <a:buFont typeface="Work Sans"/>
              <a:buNone/>
              <a:defRPr sz="800">
                <a:solidFill>
                  <a:schemeClr val="lt1"/>
                </a:solidFill>
              </a:defRPr>
            </a:lvl7pPr>
            <a:lvl8pPr lvl="7">
              <a:lnSpc>
                <a:spcPct val="80000"/>
              </a:lnSpc>
              <a:spcBef>
                <a:spcPts val="0"/>
              </a:spcBef>
              <a:spcAft>
                <a:spcPts val="0"/>
              </a:spcAft>
              <a:buClr>
                <a:schemeClr val="lt1"/>
              </a:buClr>
              <a:buSzPts val="800"/>
              <a:buFont typeface="Work Sans"/>
              <a:buNone/>
              <a:defRPr sz="800">
                <a:solidFill>
                  <a:schemeClr val="lt1"/>
                </a:solidFill>
              </a:defRPr>
            </a:lvl8pPr>
            <a:lvl9pPr lvl="8">
              <a:lnSpc>
                <a:spcPct val="80000"/>
              </a:lnSpc>
              <a:spcBef>
                <a:spcPts val="0"/>
              </a:spcBef>
              <a:spcAft>
                <a:spcPts val="0"/>
              </a:spcAft>
              <a:buClr>
                <a:schemeClr val="lt1"/>
              </a:buClr>
              <a:buSzPts val="800"/>
              <a:buFont typeface="Work Sans"/>
              <a:buNone/>
              <a:defRPr sz="800">
                <a:solidFill>
                  <a:schemeClr val="lt1"/>
                </a:solidFill>
              </a:defRPr>
            </a:lvl9pPr>
          </a:lstStyle>
          <a:p/>
        </p:txBody>
      </p:sp>
      <p:sp>
        <p:nvSpPr>
          <p:cNvPr id="307" name="Google Shape;307;p46"/>
          <p:cNvSpPr txBox="1"/>
          <p:nvPr>
            <p:ph idx="8" type="subTitle"/>
          </p:nvPr>
        </p:nvSpPr>
        <p:spPr>
          <a:xfrm>
            <a:off x="117187" y="2947800"/>
            <a:ext cx="935400" cy="310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800"/>
              <a:buFont typeface="Work Sans"/>
              <a:buNone/>
              <a:defRPr>
                <a:latin typeface="Work Sans"/>
                <a:ea typeface="Work Sans"/>
                <a:cs typeface="Work Sans"/>
                <a:sym typeface="Work Sans"/>
              </a:defRPr>
            </a:lvl1pPr>
            <a:lvl2pPr lvl="1">
              <a:lnSpc>
                <a:spcPct val="80000"/>
              </a:lnSpc>
              <a:spcBef>
                <a:spcPts val="0"/>
              </a:spcBef>
              <a:spcAft>
                <a:spcPts val="0"/>
              </a:spcAft>
              <a:buClr>
                <a:schemeClr val="lt1"/>
              </a:buClr>
              <a:buSzPts val="800"/>
              <a:buFont typeface="Work Sans"/>
              <a:buNone/>
              <a:defRPr sz="800">
                <a:solidFill>
                  <a:schemeClr val="lt1"/>
                </a:solidFill>
              </a:defRPr>
            </a:lvl2pPr>
            <a:lvl3pPr lvl="2">
              <a:lnSpc>
                <a:spcPct val="80000"/>
              </a:lnSpc>
              <a:spcBef>
                <a:spcPts val="0"/>
              </a:spcBef>
              <a:spcAft>
                <a:spcPts val="0"/>
              </a:spcAft>
              <a:buClr>
                <a:schemeClr val="lt1"/>
              </a:buClr>
              <a:buSzPts val="800"/>
              <a:buFont typeface="Work Sans"/>
              <a:buNone/>
              <a:defRPr sz="800">
                <a:solidFill>
                  <a:schemeClr val="lt1"/>
                </a:solidFill>
              </a:defRPr>
            </a:lvl3pPr>
            <a:lvl4pPr lvl="3">
              <a:lnSpc>
                <a:spcPct val="80000"/>
              </a:lnSpc>
              <a:spcBef>
                <a:spcPts val="0"/>
              </a:spcBef>
              <a:spcAft>
                <a:spcPts val="0"/>
              </a:spcAft>
              <a:buClr>
                <a:schemeClr val="lt1"/>
              </a:buClr>
              <a:buSzPts val="800"/>
              <a:buFont typeface="Work Sans"/>
              <a:buNone/>
              <a:defRPr sz="800">
                <a:solidFill>
                  <a:schemeClr val="lt1"/>
                </a:solidFill>
              </a:defRPr>
            </a:lvl4pPr>
            <a:lvl5pPr lvl="4">
              <a:lnSpc>
                <a:spcPct val="80000"/>
              </a:lnSpc>
              <a:spcBef>
                <a:spcPts val="0"/>
              </a:spcBef>
              <a:spcAft>
                <a:spcPts val="0"/>
              </a:spcAft>
              <a:buClr>
                <a:schemeClr val="lt1"/>
              </a:buClr>
              <a:buSzPts val="800"/>
              <a:buFont typeface="Work Sans"/>
              <a:buNone/>
              <a:defRPr sz="800">
                <a:solidFill>
                  <a:schemeClr val="lt1"/>
                </a:solidFill>
              </a:defRPr>
            </a:lvl5pPr>
            <a:lvl6pPr lvl="5">
              <a:lnSpc>
                <a:spcPct val="80000"/>
              </a:lnSpc>
              <a:spcBef>
                <a:spcPts val="0"/>
              </a:spcBef>
              <a:spcAft>
                <a:spcPts val="0"/>
              </a:spcAft>
              <a:buClr>
                <a:schemeClr val="lt1"/>
              </a:buClr>
              <a:buSzPts val="800"/>
              <a:buFont typeface="Work Sans"/>
              <a:buNone/>
              <a:defRPr sz="800">
                <a:solidFill>
                  <a:schemeClr val="lt1"/>
                </a:solidFill>
              </a:defRPr>
            </a:lvl6pPr>
            <a:lvl7pPr lvl="6">
              <a:lnSpc>
                <a:spcPct val="80000"/>
              </a:lnSpc>
              <a:spcBef>
                <a:spcPts val="0"/>
              </a:spcBef>
              <a:spcAft>
                <a:spcPts val="0"/>
              </a:spcAft>
              <a:buClr>
                <a:schemeClr val="lt1"/>
              </a:buClr>
              <a:buSzPts val="800"/>
              <a:buFont typeface="Work Sans"/>
              <a:buNone/>
              <a:defRPr sz="800">
                <a:solidFill>
                  <a:schemeClr val="lt1"/>
                </a:solidFill>
              </a:defRPr>
            </a:lvl7pPr>
            <a:lvl8pPr lvl="7">
              <a:lnSpc>
                <a:spcPct val="80000"/>
              </a:lnSpc>
              <a:spcBef>
                <a:spcPts val="0"/>
              </a:spcBef>
              <a:spcAft>
                <a:spcPts val="0"/>
              </a:spcAft>
              <a:buClr>
                <a:schemeClr val="lt1"/>
              </a:buClr>
              <a:buSzPts val="800"/>
              <a:buFont typeface="Work Sans"/>
              <a:buNone/>
              <a:defRPr sz="800">
                <a:solidFill>
                  <a:schemeClr val="lt1"/>
                </a:solidFill>
              </a:defRPr>
            </a:lvl8pPr>
            <a:lvl9pPr lvl="8">
              <a:lnSpc>
                <a:spcPct val="80000"/>
              </a:lnSpc>
              <a:spcBef>
                <a:spcPts val="0"/>
              </a:spcBef>
              <a:spcAft>
                <a:spcPts val="0"/>
              </a:spcAft>
              <a:buClr>
                <a:schemeClr val="lt1"/>
              </a:buClr>
              <a:buSzPts val="800"/>
              <a:buFont typeface="Work Sans"/>
              <a:buNone/>
              <a:defRPr sz="800">
                <a:solidFill>
                  <a:schemeClr val="lt1"/>
                </a:solidFill>
              </a:defRPr>
            </a:lvl9pPr>
          </a:lstStyle>
          <a:p/>
        </p:txBody>
      </p:sp>
      <p:sp>
        <p:nvSpPr>
          <p:cNvPr id="308" name="Google Shape;308;p46"/>
          <p:cNvSpPr txBox="1"/>
          <p:nvPr>
            <p:ph idx="9" type="subTitle"/>
          </p:nvPr>
        </p:nvSpPr>
        <p:spPr>
          <a:xfrm>
            <a:off x="117187" y="3426505"/>
            <a:ext cx="935400" cy="310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800"/>
              <a:buFont typeface="Work Sans"/>
              <a:buNone/>
              <a:defRPr>
                <a:latin typeface="Work Sans"/>
                <a:ea typeface="Work Sans"/>
                <a:cs typeface="Work Sans"/>
                <a:sym typeface="Work Sans"/>
              </a:defRPr>
            </a:lvl1pPr>
            <a:lvl2pPr lvl="1">
              <a:lnSpc>
                <a:spcPct val="80000"/>
              </a:lnSpc>
              <a:spcBef>
                <a:spcPts val="0"/>
              </a:spcBef>
              <a:spcAft>
                <a:spcPts val="0"/>
              </a:spcAft>
              <a:buClr>
                <a:schemeClr val="lt1"/>
              </a:buClr>
              <a:buSzPts val="800"/>
              <a:buFont typeface="Work Sans"/>
              <a:buNone/>
              <a:defRPr sz="800">
                <a:solidFill>
                  <a:schemeClr val="lt1"/>
                </a:solidFill>
              </a:defRPr>
            </a:lvl2pPr>
            <a:lvl3pPr lvl="2">
              <a:lnSpc>
                <a:spcPct val="80000"/>
              </a:lnSpc>
              <a:spcBef>
                <a:spcPts val="0"/>
              </a:spcBef>
              <a:spcAft>
                <a:spcPts val="0"/>
              </a:spcAft>
              <a:buClr>
                <a:schemeClr val="lt1"/>
              </a:buClr>
              <a:buSzPts val="800"/>
              <a:buFont typeface="Work Sans"/>
              <a:buNone/>
              <a:defRPr sz="800">
                <a:solidFill>
                  <a:schemeClr val="lt1"/>
                </a:solidFill>
              </a:defRPr>
            </a:lvl3pPr>
            <a:lvl4pPr lvl="3">
              <a:lnSpc>
                <a:spcPct val="80000"/>
              </a:lnSpc>
              <a:spcBef>
                <a:spcPts val="0"/>
              </a:spcBef>
              <a:spcAft>
                <a:spcPts val="0"/>
              </a:spcAft>
              <a:buClr>
                <a:schemeClr val="lt1"/>
              </a:buClr>
              <a:buSzPts val="800"/>
              <a:buFont typeface="Work Sans"/>
              <a:buNone/>
              <a:defRPr sz="800">
                <a:solidFill>
                  <a:schemeClr val="lt1"/>
                </a:solidFill>
              </a:defRPr>
            </a:lvl4pPr>
            <a:lvl5pPr lvl="4">
              <a:lnSpc>
                <a:spcPct val="80000"/>
              </a:lnSpc>
              <a:spcBef>
                <a:spcPts val="0"/>
              </a:spcBef>
              <a:spcAft>
                <a:spcPts val="0"/>
              </a:spcAft>
              <a:buClr>
                <a:schemeClr val="lt1"/>
              </a:buClr>
              <a:buSzPts val="800"/>
              <a:buFont typeface="Work Sans"/>
              <a:buNone/>
              <a:defRPr sz="800">
                <a:solidFill>
                  <a:schemeClr val="lt1"/>
                </a:solidFill>
              </a:defRPr>
            </a:lvl5pPr>
            <a:lvl6pPr lvl="5">
              <a:lnSpc>
                <a:spcPct val="80000"/>
              </a:lnSpc>
              <a:spcBef>
                <a:spcPts val="0"/>
              </a:spcBef>
              <a:spcAft>
                <a:spcPts val="0"/>
              </a:spcAft>
              <a:buClr>
                <a:schemeClr val="lt1"/>
              </a:buClr>
              <a:buSzPts val="800"/>
              <a:buFont typeface="Work Sans"/>
              <a:buNone/>
              <a:defRPr sz="800">
                <a:solidFill>
                  <a:schemeClr val="lt1"/>
                </a:solidFill>
              </a:defRPr>
            </a:lvl6pPr>
            <a:lvl7pPr lvl="6">
              <a:lnSpc>
                <a:spcPct val="80000"/>
              </a:lnSpc>
              <a:spcBef>
                <a:spcPts val="0"/>
              </a:spcBef>
              <a:spcAft>
                <a:spcPts val="0"/>
              </a:spcAft>
              <a:buClr>
                <a:schemeClr val="lt1"/>
              </a:buClr>
              <a:buSzPts val="800"/>
              <a:buFont typeface="Work Sans"/>
              <a:buNone/>
              <a:defRPr sz="800">
                <a:solidFill>
                  <a:schemeClr val="lt1"/>
                </a:solidFill>
              </a:defRPr>
            </a:lvl7pPr>
            <a:lvl8pPr lvl="7">
              <a:lnSpc>
                <a:spcPct val="80000"/>
              </a:lnSpc>
              <a:spcBef>
                <a:spcPts val="0"/>
              </a:spcBef>
              <a:spcAft>
                <a:spcPts val="0"/>
              </a:spcAft>
              <a:buClr>
                <a:schemeClr val="lt1"/>
              </a:buClr>
              <a:buSzPts val="800"/>
              <a:buFont typeface="Work Sans"/>
              <a:buNone/>
              <a:defRPr sz="800">
                <a:solidFill>
                  <a:schemeClr val="lt1"/>
                </a:solidFill>
              </a:defRPr>
            </a:lvl8pPr>
            <a:lvl9pPr lvl="8">
              <a:lnSpc>
                <a:spcPct val="80000"/>
              </a:lnSpc>
              <a:spcBef>
                <a:spcPts val="0"/>
              </a:spcBef>
              <a:spcAft>
                <a:spcPts val="0"/>
              </a:spcAft>
              <a:buClr>
                <a:schemeClr val="lt1"/>
              </a:buClr>
              <a:buSzPts val="800"/>
              <a:buFont typeface="Work Sans"/>
              <a:buNone/>
              <a:defRPr sz="800">
                <a:solidFill>
                  <a:schemeClr val="lt1"/>
                </a:solidFill>
              </a:defRPr>
            </a:lvl9pPr>
          </a:lstStyle>
          <a:p/>
        </p:txBody>
      </p:sp>
      <p:sp>
        <p:nvSpPr>
          <p:cNvPr id="309" name="Google Shape;309;p46"/>
          <p:cNvSpPr txBox="1"/>
          <p:nvPr>
            <p:ph idx="13" type="subTitle"/>
          </p:nvPr>
        </p:nvSpPr>
        <p:spPr>
          <a:xfrm>
            <a:off x="117187" y="3905210"/>
            <a:ext cx="935400" cy="310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800"/>
              <a:buFont typeface="Work Sans"/>
              <a:buNone/>
              <a:defRPr>
                <a:latin typeface="Work Sans"/>
                <a:ea typeface="Work Sans"/>
                <a:cs typeface="Work Sans"/>
                <a:sym typeface="Work Sans"/>
              </a:defRPr>
            </a:lvl1pPr>
            <a:lvl2pPr lvl="1">
              <a:lnSpc>
                <a:spcPct val="80000"/>
              </a:lnSpc>
              <a:spcBef>
                <a:spcPts val="0"/>
              </a:spcBef>
              <a:spcAft>
                <a:spcPts val="0"/>
              </a:spcAft>
              <a:buClr>
                <a:schemeClr val="lt1"/>
              </a:buClr>
              <a:buSzPts val="800"/>
              <a:buFont typeface="Work Sans"/>
              <a:buNone/>
              <a:defRPr sz="800">
                <a:solidFill>
                  <a:schemeClr val="lt1"/>
                </a:solidFill>
              </a:defRPr>
            </a:lvl2pPr>
            <a:lvl3pPr lvl="2">
              <a:lnSpc>
                <a:spcPct val="80000"/>
              </a:lnSpc>
              <a:spcBef>
                <a:spcPts val="0"/>
              </a:spcBef>
              <a:spcAft>
                <a:spcPts val="0"/>
              </a:spcAft>
              <a:buClr>
                <a:schemeClr val="lt1"/>
              </a:buClr>
              <a:buSzPts val="800"/>
              <a:buFont typeface="Work Sans"/>
              <a:buNone/>
              <a:defRPr sz="800">
                <a:solidFill>
                  <a:schemeClr val="lt1"/>
                </a:solidFill>
              </a:defRPr>
            </a:lvl3pPr>
            <a:lvl4pPr lvl="3">
              <a:lnSpc>
                <a:spcPct val="80000"/>
              </a:lnSpc>
              <a:spcBef>
                <a:spcPts val="0"/>
              </a:spcBef>
              <a:spcAft>
                <a:spcPts val="0"/>
              </a:spcAft>
              <a:buClr>
                <a:schemeClr val="lt1"/>
              </a:buClr>
              <a:buSzPts val="800"/>
              <a:buFont typeface="Work Sans"/>
              <a:buNone/>
              <a:defRPr sz="800">
                <a:solidFill>
                  <a:schemeClr val="lt1"/>
                </a:solidFill>
              </a:defRPr>
            </a:lvl4pPr>
            <a:lvl5pPr lvl="4">
              <a:lnSpc>
                <a:spcPct val="80000"/>
              </a:lnSpc>
              <a:spcBef>
                <a:spcPts val="0"/>
              </a:spcBef>
              <a:spcAft>
                <a:spcPts val="0"/>
              </a:spcAft>
              <a:buClr>
                <a:schemeClr val="lt1"/>
              </a:buClr>
              <a:buSzPts val="800"/>
              <a:buFont typeface="Work Sans"/>
              <a:buNone/>
              <a:defRPr sz="800">
                <a:solidFill>
                  <a:schemeClr val="lt1"/>
                </a:solidFill>
              </a:defRPr>
            </a:lvl5pPr>
            <a:lvl6pPr lvl="5">
              <a:lnSpc>
                <a:spcPct val="80000"/>
              </a:lnSpc>
              <a:spcBef>
                <a:spcPts val="0"/>
              </a:spcBef>
              <a:spcAft>
                <a:spcPts val="0"/>
              </a:spcAft>
              <a:buClr>
                <a:schemeClr val="lt1"/>
              </a:buClr>
              <a:buSzPts val="800"/>
              <a:buFont typeface="Work Sans"/>
              <a:buNone/>
              <a:defRPr sz="800">
                <a:solidFill>
                  <a:schemeClr val="lt1"/>
                </a:solidFill>
              </a:defRPr>
            </a:lvl6pPr>
            <a:lvl7pPr lvl="6">
              <a:lnSpc>
                <a:spcPct val="80000"/>
              </a:lnSpc>
              <a:spcBef>
                <a:spcPts val="0"/>
              </a:spcBef>
              <a:spcAft>
                <a:spcPts val="0"/>
              </a:spcAft>
              <a:buClr>
                <a:schemeClr val="lt1"/>
              </a:buClr>
              <a:buSzPts val="800"/>
              <a:buFont typeface="Work Sans"/>
              <a:buNone/>
              <a:defRPr sz="800">
                <a:solidFill>
                  <a:schemeClr val="lt1"/>
                </a:solidFill>
              </a:defRPr>
            </a:lvl7pPr>
            <a:lvl8pPr lvl="7">
              <a:lnSpc>
                <a:spcPct val="80000"/>
              </a:lnSpc>
              <a:spcBef>
                <a:spcPts val="0"/>
              </a:spcBef>
              <a:spcAft>
                <a:spcPts val="0"/>
              </a:spcAft>
              <a:buClr>
                <a:schemeClr val="lt1"/>
              </a:buClr>
              <a:buSzPts val="800"/>
              <a:buFont typeface="Work Sans"/>
              <a:buNone/>
              <a:defRPr sz="800">
                <a:solidFill>
                  <a:schemeClr val="lt1"/>
                </a:solidFill>
              </a:defRPr>
            </a:lvl8pPr>
            <a:lvl9pPr lvl="8">
              <a:lnSpc>
                <a:spcPct val="80000"/>
              </a:lnSpc>
              <a:spcBef>
                <a:spcPts val="0"/>
              </a:spcBef>
              <a:spcAft>
                <a:spcPts val="0"/>
              </a:spcAft>
              <a:buClr>
                <a:schemeClr val="lt1"/>
              </a:buClr>
              <a:buSzPts val="800"/>
              <a:buFont typeface="Work Sans"/>
              <a:buNone/>
              <a:defRPr sz="800">
                <a:solidFill>
                  <a:schemeClr val="lt1"/>
                </a:solidFill>
              </a:defRPr>
            </a:lvl9pPr>
          </a:lstStyle>
          <a:p/>
        </p:txBody>
      </p:sp>
      <p:sp>
        <p:nvSpPr>
          <p:cNvPr id="310" name="Google Shape;310;p46"/>
          <p:cNvSpPr txBox="1"/>
          <p:nvPr>
            <p:ph type="title"/>
          </p:nvPr>
        </p:nvSpPr>
        <p:spPr>
          <a:xfrm>
            <a:off x="6060800" y="401925"/>
            <a:ext cx="2863800" cy="741000"/>
          </a:xfrm>
          <a:prstGeom prst="rect">
            <a:avLst/>
          </a:prstGeom>
        </p:spPr>
        <p:txBody>
          <a:bodyPr anchorCtr="0" anchor="t" bIns="91425" lIns="91425" spcFirstLastPara="1" rIns="91425" wrap="square" tIns="91425">
            <a:noAutofit/>
          </a:bodyPr>
          <a:lstStyle>
            <a:lvl1pPr lvl="0" algn="r">
              <a:lnSpc>
                <a:spcPct val="80000"/>
              </a:lnSpc>
              <a:spcBef>
                <a:spcPts val="0"/>
              </a:spcBef>
              <a:spcAft>
                <a:spcPts val="0"/>
              </a:spcAft>
              <a:buClr>
                <a:schemeClr val="lt1"/>
              </a:buClr>
              <a:buSzPts val="2500"/>
              <a:buNone/>
              <a:defRPr sz="2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1" name="Google Shape;311;p46"/>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
        <p:nvSpPr>
          <p:cNvPr id="312" name="Google Shape;312;p46"/>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008">
          <p15:clr>
            <a:srgbClr val="E46962"/>
          </p15:clr>
        </p15:guide>
        <p15:guide id="2" orient="horz" pos="720">
          <p15:clr>
            <a:srgbClr val="E46962"/>
          </p15:clr>
        </p15:guide>
        <p15:guide id="3" orient="horz" pos="2827">
          <p15:clr>
            <a:srgbClr val="E46962"/>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ll Quote">
  <p:cSld name="CUSTOM_11">
    <p:spTree>
      <p:nvGrpSpPr>
        <p:cNvPr id="313" name="Shape 313"/>
        <p:cNvGrpSpPr/>
        <p:nvPr/>
      </p:nvGrpSpPr>
      <p:grpSpPr>
        <a:xfrm>
          <a:off x="0" y="0"/>
          <a:ext cx="0" cy="0"/>
          <a:chOff x="0" y="0"/>
          <a:chExt cx="0" cy="0"/>
        </a:xfrm>
      </p:grpSpPr>
      <p:pic>
        <p:nvPicPr>
          <p:cNvPr descr="Abstract background." id="314" name="Google Shape;314;p47"/>
          <p:cNvPicPr preferRelativeResize="0"/>
          <p:nvPr/>
        </p:nvPicPr>
        <p:blipFill>
          <a:blip r:embed="rId2">
            <a:alphaModFix amt="70000"/>
          </a:blip>
          <a:stretch>
            <a:fillRect/>
          </a:stretch>
        </p:blipFill>
        <p:spPr>
          <a:xfrm>
            <a:off x="0" y="1"/>
            <a:ext cx="9144000" cy="5143500"/>
          </a:xfrm>
          <a:prstGeom prst="rect">
            <a:avLst/>
          </a:prstGeom>
          <a:noFill/>
          <a:ln>
            <a:noFill/>
          </a:ln>
        </p:spPr>
      </p:pic>
      <p:sp>
        <p:nvSpPr>
          <p:cNvPr id="315" name="Google Shape;315;p47"/>
          <p:cNvSpPr txBox="1"/>
          <p:nvPr>
            <p:ph idx="1"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316" name="Google Shape;316;p47"/>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317" name="Google Shape;317;p47"/>
          <p:cNvSpPr txBox="1"/>
          <p:nvPr>
            <p:ph idx="2" type="body"/>
          </p:nvPr>
        </p:nvSpPr>
        <p:spPr>
          <a:xfrm>
            <a:off x="224364" y="1021700"/>
            <a:ext cx="7739700" cy="3244800"/>
          </a:xfrm>
          <a:prstGeom prst="rect">
            <a:avLst/>
          </a:prstGeom>
        </p:spPr>
        <p:txBody>
          <a:bodyPr anchorCtr="0" anchor="ctr" bIns="91425" lIns="91425" spcFirstLastPara="1" rIns="91425" wrap="square" tIns="91425">
            <a:noAutofit/>
          </a:bodyPr>
          <a:lstStyle>
            <a:lvl1pPr indent="-457200" lvl="0" marL="457200">
              <a:spcBef>
                <a:spcPts val="0"/>
              </a:spcBef>
              <a:spcAft>
                <a:spcPts val="0"/>
              </a:spcAft>
              <a:buClr>
                <a:schemeClr val="lt1"/>
              </a:buClr>
              <a:buSzPts val="3600"/>
              <a:buChar char="●"/>
              <a:defRPr sz="3600"/>
            </a:lvl1pPr>
            <a:lvl2pPr indent="-457200" lvl="1" marL="914400">
              <a:spcBef>
                <a:spcPts val="0"/>
              </a:spcBef>
              <a:spcAft>
                <a:spcPts val="0"/>
              </a:spcAft>
              <a:buClr>
                <a:schemeClr val="lt1"/>
              </a:buClr>
              <a:buSzPts val="3600"/>
              <a:buChar char="○"/>
              <a:defRPr sz="3600"/>
            </a:lvl2pPr>
            <a:lvl3pPr indent="-457200" lvl="2" marL="1371600">
              <a:spcBef>
                <a:spcPts val="0"/>
              </a:spcBef>
              <a:spcAft>
                <a:spcPts val="0"/>
              </a:spcAft>
              <a:buClr>
                <a:schemeClr val="lt1"/>
              </a:buClr>
              <a:buSzPts val="3600"/>
              <a:buChar char="■"/>
              <a:defRPr sz="3600"/>
            </a:lvl3pPr>
            <a:lvl4pPr indent="-457200" lvl="3" marL="1828800">
              <a:spcBef>
                <a:spcPts val="0"/>
              </a:spcBef>
              <a:spcAft>
                <a:spcPts val="0"/>
              </a:spcAft>
              <a:buClr>
                <a:schemeClr val="lt1"/>
              </a:buClr>
              <a:buSzPts val="3600"/>
              <a:buChar char="●"/>
              <a:defRPr sz="3600"/>
            </a:lvl4pPr>
            <a:lvl5pPr indent="-457200" lvl="4" marL="2286000">
              <a:spcBef>
                <a:spcPts val="0"/>
              </a:spcBef>
              <a:spcAft>
                <a:spcPts val="0"/>
              </a:spcAft>
              <a:buClr>
                <a:schemeClr val="lt1"/>
              </a:buClr>
              <a:buSzPts val="3600"/>
              <a:buChar char="○"/>
              <a:defRPr sz="3600"/>
            </a:lvl5pPr>
            <a:lvl6pPr indent="-457200" lvl="5" marL="2743200">
              <a:spcBef>
                <a:spcPts val="0"/>
              </a:spcBef>
              <a:spcAft>
                <a:spcPts val="0"/>
              </a:spcAft>
              <a:buClr>
                <a:schemeClr val="lt1"/>
              </a:buClr>
              <a:buSzPts val="3600"/>
              <a:buChar char="■"/>
              <a:defRPr sz="3600"/>
            </a:lvl6pPr>
            <a:lvl7pPr indent="-457200" lvl="6" marL="3200400">
              <a:spcBef>
                <a:spcPts val="0"/>
              </a:spcBef>
              <a:spcAft>
                <a:spcPts val="0"/>
              </a:spcAft>
              <a:buClr>
                <a:schemeClr val="lt1"/>
              </a:buClr>
              <a:buSzPts val="3600"/>
              <a:buChar char="●"/>
              <a:defRPr sz="3600"/>
            </a:lvl7pPr>
            <a:lvl8pPr indent="-457200" lvl="7" marL="3657600">
              <a:spcBef>
                <a:spcPts val="0"/>
              </a:spcBef>
              <a:spcAft>
                <a:spcPts val="0"/>
              </a:spcAft>
              <a:buClr>
                <a:schemeClr val="lt1"/>
              </a:buClr>
              <a:buSzPts val="3600"/>
              <a:buChar char="○"/>
              <a:defRPr sz="3600"/>
            </a:lvl8pPr>
            <a:lvl9pPr indent="-457200" lvl="8" marL="4114800">
              <a:spcBef>
                <a:spcPts val="0"/>
              </a:spcBef>
              <a:spcAft>
                <a:spcPts val="0"/>
              </a:spcAft>
              <a:buClr>
                <a:schemeClr val="lt1"/>
              </a:buClr>
              <a:buSzPts val="3600"/>
              <a:buChar char="■"/>
              <a:defRPr sz="3600"/>
            </a:lvl9pPr>
          </a:lstStyle>
          <a:p/>
        </p:txBody>
      </p:sp>
      <p:sp>
        <p:nvSpPr>
          <p:cNvPr id="318" name="Google Shape;318;p47"/>
          <p:cNvSpPr txBox="1"/>
          <p:nvPr/>
        </p:nvSpPr>
        <p:spPr>
          <a:xfrm>
            <a:off x="234386" y="399350"/>
            <a:ext cx="3501900" cy="9234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n" sz="4800">
                <a:solidFill>
                  <a:schemeClr val="lt1"/>
                </a:solidFill>
                <a:latin typeface="Familjen Grotesk"/>
                <a:ea typeface="Familjen Grotesk"/>
                <a:cs typeface="Familjen Grotesk"/>
                <a:sym typeface="Familjen Grotesk"/>
              </a:rPr>
              <a:t>“</a:t>
            </a:r>
            <a:endParaRPr sz="4800">
              <a:solidFill>
                <a:schemeClr val="lt1"/>
              </a:solidFill>
              <a:latin typeface="Familjen Grotesk"/>
              <a:ea typeface="Familjen Grotesk"/>
              <a:cs typeface="Familjen Grotesk"/>
              <a:sym typeface="Familjen Grotesk"/>
            </a:endParaRPr>
          </a:p>
        </p:txBody>
      </p:sp>
      <p:sp>
        <p:nvSpPr>
          <p:cNvPr id="319" name="Google Shape;319;p47"/>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s Phone + Tablet">
  <p:cSld name="CUSTOM_12">
    <p:spTree>
      <p:nvGrpSpPr>
        <p:cNvPr id="320" name="Shape 320"/>
        <p:cNvGrpSpPr/>
        <p:nvPr/>
      </p:nvGrpSpPr>
      <p:grpSpPr>
        <a:xfrm>
          <a:off x="0" y="0"/>
          <a:ext cx="0" cy="0"/>
          <a:chOff x="0" y="0"/>
          <a:chExt cx="0" cy="0"/>
        </a:xfrm>
      </p:grpSpPr>
      <p:pic>
        <p:nvPicPr>
          <p:cNvPr descr="Abstract background." id="321" name="Google Shape;321;p48"/>
          <p:cNvPicPr preferRelativeResize="0"/>
          <p:nvPr/>
        </p:nvPicPr>
        <p:blipFill>
          <a:blip r:embed="rId2">
            <a:alphaModFix amt="85000"/>
          </a:blip>
          <a:stretch>
            <a:fillRect/>
          </a:stretch>
        </p:blipFill>
        <p:spPr>
          <a:xfrm rot="10800000">
            <a:off x="0" y="0"/>
            <a:ext cx="9144000" cy="5143500"/>
          </a:xfrm>
          <a:prstGeom prst="rect">
            <a:avLst/>
          </a:prstGeom>
          <a:noFill/>
          <a:ln>
            <a:noFill/>
          </a:ln>
        </p:spPr>
      </p:pic>
      <p:sp>
        <p:nvSpPr>
          <p:cNvPr id="322" name="Google Shape;322;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23" name="Google Shape;323;p48"/>
          <p:cNvSpPr/>
          <p:nvPr>
            <p:ph idx="2" type="pic"/>
          </p:nvPr>
        </p:nvSpPr>
        <p:spPr>
          <a:xfrm>
            <a:off x="1109863" y="867000"/>
            <a:ext cx="1614000" cy="3409500"/>
          </a:xfrm>
          <a:prstGeom prst="roundRect">
            <a:avLst>
              <a:gd fmla="val 8265" name="adj"/>
            </a:avLst>
          </a:prstGeom>
          <a:noFill/>
          <a:ln cap="flat" cmpd="sng" w="38100">
            <a:solidFill>
              <a:schemeClr val="lt1"/>
            </a:solidFill>
            <a:prstDash val="solid"/>
            <a:round/>
            <a:headEnd len="sm" w="sm" type="none"/>
            <a:tailEnd len="sm" w="sm" type="none"/>
          </a:ln>
        </p:spPr>
      </p:sp>
      <p:sp>
        <p:nvSpPr>
          <p:cNvPr id="324" name="Google Shape;324;p48"/>
          <p:cNvSpPr/>
          <p:nvPr>
            <p:ph idx="3" type="pic"/>
          </p:nvPr>
        </p:nvSpPr>
        <p:spPr>
          <a:xfrm>
            <a:off x="3502638" y="866550"/>
            <a:ext cx="4531500" cy="3409500"/>
          </a:xfrm>
          <a:prstGeom prst="roundRect">
            <a:avLst>
              <a:gd fmla="val 4099" name="adj"/>
            </a:avLst>
          </a:prstGeom>
          <a:noFill/>
          <a:ln cap="flat" cmpd="sng" w="38100">
            <a:solidFill>
              <a:schemeClr val="lt1"/>
            </a:solidFill>
            <a:prstDash val="solid"/>
            <a:round/>
            <a:headEnd len="sm" w="sm" type="none"/>
            <a:tailEnd len="sm" w="sm" type="none"/>
          </a:ln>
        </p:spPr>
      </p:sp>
      <p:sp>
        <p:nvSpPr>
          <p:cNvPr id="325" name="Google Shape;325;p48"/>
          <p:cNvSpPr txBox="1"/>
          <p:nvPr>
            <p:ph idx="1"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326" name="Google Shape;326;p48"/>
          <p:cNvSpPr txBox="1"/>
          <p:nvPr>
            <p:ph idx="4"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327" name="Google Shape;327;p48"/>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3 Phones">
  <p:cSld name="CUSTOM_12_1">
    <p:spTree>
      <p:nvGrpSpPr>
        <p:cNvPr id="328" name="Shape 328"/>
        <p:cNvGrpSpPr/>
        <p:nvPr/>
      </p:nvGrpSpPr>
      <p:grpSpPr>
        <a:xfrm>
          <a:off x="0" y="0"/>
          <a:ext cx="0" cy="0"/>
          <a:chOff x="0" y="0"/>
          <a:chExt cx="0" cy="0"/>
        </a:xfrm>
      </p:grpSpPr>
      <p:pic>
        <p:nvPicPr>
          <p:cNvPr descr="Abstract background." id="329" name="Google Shape;329;p49"/>
          <p:cNvPicPr preferRelativeResize="0"/>
          <p:nvPr/>
        </p:nvPicPr>
        <p:blipFill>
          <a:blip r:embed="rId2">
            <a:alphaModFix amt="85000"/>
          </a:blip>
          <a:stretch>
            <a:fillRect/>
          </a:stretch>
        </p:blipFill>
        <p:spPr>
          <a:xfrm rot="10800000">
            <a:off x="0" y="0"/>
            <a:ext cx="9144000" cy="5143500"/>
          </a:xfrm>
          <a:prstGeom prst="rect">
            <a:avLst/>
          </a:prstGeom>
          <a:noFill/>
          <a:ln>
            <a:noFill/>
          </a:ln>
        </p:spPr>
      </p:pic>
      <p:sp>
        <p:nvSpPr>
          <p:cNvPr id="330" name="Google Shape;330;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31" name="Google Shape;331;p49"/>
          <p:cNvSpPr/>
          <p:nvPr>
            <p:ph idx="2" type="pic"/>
          </p:nvPr>
        </p:nvSpPr>
        <p:spPr>
          <a:xfrm>
            <a:off x="1109863" y="867000"/>
            <a:ext cx="1614000" cy="3409500"/>
          </a:xfrm>
          <a:prstGeom prst="roundRect">
            <a:avLst>
              <a:gd fmla="val 8265" name="adj"/>
            </a:avLst>
          </a:prstGeom>
          <a:noFill/>
          <a:ln cap="flat" cmpd="sng" w="38100">
            <a:solidFill>
              <a:schemeClr val="lt1"/>
            </a:solidFill>
            <a:prstDash val="solid"/>
            <a:round/>
            <a:headEnd len="sm" w="sm" type="none"/>
            <a:tailEnd len="sm" w="sm" type="none"/>
          </a:ln>
        </p:spPr>
      </p:sp>
      <p:sp>
        <p:nvSpPr>
          <p:cNvPr id="332" name="Google Shape;332;p49"/>
          <p:cNvSpPr txBox="1"/>
          <p:nvPr>
            <p:ph idx="1"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333" name="Google Shape;333;p49"/>
          <p:cNvSpPr txBox="1"/>
          <p:nvPr>
            <p:ph idx="3"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334" name="Google Shape;334;p49"/>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
        <p:nvSpPr>
          <p:cNvPr id="335" name="Google Shape;335;p49"/>
          <p:cNvSpPr/>
          <p:nvPr>
            <p:ph idx="4" type="pic"/>
          </p:nvPr>
        </p:nvSpPr>
        <p:spPr>
          <a:xfrm>
            <a:off x="3764988" y="867000"/>
            <a:ext cx="1614000" cy="3409500"/>
          </a:xfrm>
          <a:prstGeom prst="roundRect">
            <a:avLst>
              <a:gd fmla="val 8265" name="adj"/>
            </a:avLst>
          </a:prstGeom>
          <a:noFill/>
          <a:ln cap="flat" cmpd="sng" w="38100">
            <a:solidFill>
              <a:schemeClr val="lt1"/>
            </a:solidFill>
            <a:prstDash val="solid"/>
            <a:round/>
            <a:headEnd len="sm" w="sm" type="none"/>
            <a:tailEnd len="sm" w="sm" type="none"/>
          </a:ln>
        </p:spPr>
      </p:sp>
      <p:sp>
        <p:nvSpPr>
          <p:cNvPr id="336" name="Google Shape;336;p49"/>
          <p:cNvSpPr/>
          <p:nvPr>
            <p:ph idx="5" type="pic"/>
          </p:nvPr>
        </p:nvSpPr>
        <p:spPr>
          <a:xfrm>
            <a:off x="6420113" y="867000"/>
            <a:ext cx="1614000" cy="3409500"/>
          </a:xfrm>
          <a:prstGeom prst="roundRect">
            <a:avLst>
              <a:gd fmla="val 8265" name="adj"/>
            </a:avLst>
          </a:prstGeom>
          <a:noFill/>
          <a:ln cap="flat" cmpd="sng" w="38100">
            <a:solidFill>
              <a:schemeClr val="lt1"/>
            </a:solidFill>
            <a:prstDash val="solid"/>
            <a:round/>
            <a:headEnd len="sm" w="sm" type="none"/>
            <a:tailEnd len="sm" w="sm" type="none"/>
          </a:ln>
        </p:spPr>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Phone + Desktop">
  <p:cSld name="CUSTOM_13">
    <p:spTree>
      <p:nvGrpSpPr>
        <p:cNvPr id="337" name="Shape 337"/>
        <p:cNvGrpSpPr/>
        <p:nvPr/>
      </p:nvGrpSpPr>
      <p:grpSpPr>
        <a:xfrm>
          <a:off x="0" y="0"/>
          <a:ext cx="0" cy="0"/>
          <a:chOff x="0" y="0"/>
          <a:chExt cx="0" cy="0"/>
        </a:xfrm>
      </p:grpSpPr>
      <p:pic>
        <p:nvPicPr>
          <p:cNvPr descr="Abstract background." id="338" name="Google Shape;338;p50"/>
          <p:cNvPicPr preferRelativeResize="0"/>
          <p:nvPr/>
        </p:nvPicPr>
        <p:blipFill>
          <a:blip r:embed="rId2">
            <a:alphaModFix amt="85000"/>
          </a:blip>
          <a:stretch>
            <a:fillRect/>
          </a:stretch>
        </p:blipFill>
        <p:spPr>
          <a:xfrm rot="10800000">
            <a:off x="0" y="0"/>
            <a:ext cx="9144000" cy="5143500"/>
          </a:xfrm>
          <a:prstGeom prst="rect">
            <a:avLst/>
          </a:prstGeom>
          <a:noFill/>
          <a:ln>
            <a:noFill/>
          </a:ln>
        </p:spPr>
      </p:pic>
      <p:sp>
        <p:nvSpPr>
          <p:cNvPr id="339" name="Google Shape;33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40" name="Google Shape;340;p50"/>
          <p:cNvSpPr/>
          <p:nvPr/>
        </p:nvSpPr>
        <p:spPr>
          <a:xfrm>
            <a:off x="5187043" y="3541650"/>
            <a:ext cx="1091100" cy="7347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50"/>
          <p:cNvSpPr/>
          <p:nvPr>
            <p:ph idx="2" type="pic"/>
          </p:nvPr>
        </p:nvSpPr>
        <p:spPr>
          <a:xfrm>
            <a:off x="3417343" y="934850"/>
            <a:ext cx="4630500" cy="2606700"/>
          </a:xfrm>
          <a:prstGeom prst="roundRect">
            <a:avLst>
              <a:gd fmla="val 1120" name="adj"/>
            </a:avLst>
          </a:prstGeom>
          <a:noFill/>
          <a:ln cap="flat" cmpd="sng" w="38100">
            <a:solidFill>
              <a:schemeClr val="lt1"/>
            </a:solidFill>
            <a:prstDash val="solid"/>
            <a:round/>
            <a:headEnd len="sm" w="sm" type="none"/>
            <a:tailEnd len="sm" w="sm" type="none"/>
          </a:ln>
        </p:spPr>
      </p:sp>
      <p:sp>
        <p:nvSpPr>
          <p:cNvPr id="342" name="Google Shape;342;p50"/>
          <p:cNvSpPr txBox="1"/>
          <p:nvPr>
            <p:ph idx="1"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343" name="Google Shape;343;p50"/>
          <p:cNvSpPr txBox="1"/>
          <p:nvPr>
            <p:ph idx="3"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344" name="Google Shape;344;p50"/>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
        <p:nvSpPr>
          <p:cNvPr id="345" name="Google Shape;345;p50"/>
          <p:cNvSpPr/>
          <p:nvPr>
            <p:ph idx="4" type="pic"/>
          </p:nvPr>
        </p:nvSpPr>
        <p:spPr>
          <a:xfrm>
            <a:off x="1109863" y="867000"/>
            <a:ext cx="1614000" cy="3409500"/>
          </a:xfrm>
          <a:prstGeom prst="roundRect">
            <a:avLst>
              <a:gd fmla="val 8265" name="adj"/>
            </a:avLst>
          </a:prstGeom>
          <a:noFill/>
          <a:ln cap="flat" cmpd="sng" w="38100">
            <a:solidFill>
              <a:schemeClr val="lt1"/>
            </a:solidFill>
            <a:prstDash val="solid"/>
            <a:round/>
            <a:headEnd len="sm" w="sm" type="none"/>
            <a:tailEnd len="sm" w="sm" type="none"/>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38" Type="http://schemas.openxmlformats.org/officeDocument/2006/relationships/theme" Target="../theme/theme1.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latin typeface="Work Sans"/>
                <a:ea typeface="Work Sans"/>
                <a:cs typeface="Work Sans"/>
                <a:sym typeface="Work Sans"/>
              </a:defRPr>
            </a:lvl1pPr>
            <a:lvl2pPr lvl="1" algn="r">
              <a:buNone/>
              <a:defRPr sz="1300">
                <a:solidFill>
                  <a:schemeClr val="tx1"/>
                </a:solidFill>
                <a:latin typeface="Work Sans"/>
                <a:ea typeface="Work Sans"/>
                <a:cs typeface="Work Sans"/>
                <a:sym typeface="Work Sans"/>
              </a:defRPr>
            </a:lvl2pPr>
            <a:lvl3pPr lvl="2" algn="r">
              <a:buNone/>
              <a:defRPr sz="1300">
                <a:solidFill>
                  <a:schemeClr val="tx1"/>
                </a:solidFill>
                <a:latin typeface="Work Sans"/>
                <a:ea typeface="Work Sans"/>
                <a:cs typeface="Work Sans"/>
                <a:sym typeface="Work Sans"/>
              </a:defRPr>
            </a:lvl3pPr>
            <a:lvl4pPr lvl="3" algn="r">
              <a:buNone/>
              <a:defRPr sz="1300">
                <a:solidFill>
                  <a:schemeClr val="tx1"/>
                </a:solidFill>
                <a:latin typeface="Work Sans"/>
                <a:ea typeface="Work Sans"/>
                <a:cs typeface="Work Sans"/>
                <a:sym typeface="Work Sans"/>
              </a:defRPr>
            </a:lvl4pPr>
            <a:lvl5pPr lvl="4" algn="r">
              <a:buNone/>
              <a:defRPr sz="1300">
                <a:solidFill>
                  <a:schemeClr val="tx1"/>
                </a:solidFill>
                <a:latin typeface="Work Sans"/>
                <a:ea typeface="Work Sans"/>
                <a:cs typeface="Work Sans"/>
                <a:sym typeface="Work Sans"/>
              </a:defRPr>
            </a:lvl5pPr>
            <a:lvl6pPr lvl="5" algn="r">
              <a:buNone/>
              <a:defRPr sz="1300">
                <a:solidFill>
                  <a:schemeClr val="tx1"/>
                </a:solidFill>
                <a:latin typeface="Work Sans"/>
                <a:ea typeface="Work Sans"/>
                <a:cs typeface="Work Sans"/>
                <a:sym typeface="Work Sans"/>
              </a:defRPr>
            </a:lvl6pPr>
            <a:lvl7pPr lvl="6" algn="r">
              <a:buNone/>
              <a:defRPr sz="1300">
                <a:solidFill>
                  <a:schemeClr val="tx1"/>
                </a:solidFill>
                <a:latin typeface="Work Sans"/>
                <a:ea typeface="Work Sans"/>
                <a:cs typeface="Work Sans"/>
                <a:sym typeface="Work Sans"/>
              </a:defRPr>
            </a:lvl7pPr>
            <a:lvl8pPr lvl="7" algn="r">
              <a:buNone/>
              <a:defRPr sz="1300">
                <a:solidFill>
                  <a:schemeClr val="tx1"/>
                </a:solidFill>
                <a:latin typeface="Work Sans"/>
                <a:ea typeface="Work Sans"/>
                <a:cs typeface="Work Sans"/>
                <a:sym typeface="Work Sans"/>
              </a:defRPr>
            </a:lvl8pPr>
            <a:lvl9pPr lvl="8" algn="r">
              <a:buNone/>
              <a:defRPr sz="1300">
                <a:solidFill>
                  <a:schemeClr val="tx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13"/>
          <p:cNvSpPr txBox="1"/>
          <p:nvPr>
            <p:ph type="title"/>
          </p:nvPr>
        </p:nvSpPr>
        <p:spPr>
          <a:xfrm>
            <a:off x="228600" y="223475"/>
            <a:ext cx="8686800" cy="2374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7200"/>
              <a:buFont typeface="Work Sans"/>
              <a:buNone/>
              <a:defRPr sz="7200">
                <a:solidFill>
                  <a:schemeClr val="lt1"/>
                </a:solidFill>
                <a:latin typeface="Work Sans"/>
                <a:ea typeface="Work Sans"/>
                <a:cs typeface="Work Sans"/>
                <a:sym typeface="Work Sans"/>
              </a:defRPr>
            </a:lvl1pPr>
            <a:lvl2pPr lvl="1">
              <a:spcBef>
                <a:spcPts val="0"/>
              </a:spcBef>
              <a:spcAft>
                <a:spcPts val="0"/>
              </a:spcAft>
              <a:buSzPts val="1400"/>
              <a:buFont typeface="Work Sans"/>
              <a:buNone/>
              <a:defRPr>
                <a:latin typeface="Work Sans"/>
                <a:ea typeface="Work Sans"/>
                <a:cs typeface="Work Sans"/>
                <a:sym typeface="Work Sans"/>
              </a:defRPr>
            </a:lvl2pPr>
            <a:lvl3pPr lvl="2">
              <a:spcBef>
                <a:spcPts val="0"/>
              </a:spcBef>
              <a:spcAft>
                <a:spcPts val="0"/>
              </a:spcAft>
              <a:buSzPts val="1400"/>
              <a:buFont typeface="Work Sans"/>
              <a:buNone/>
              <a:defRPr>
                <a:latin typeface="Work Sans"/>
                <a:ea typeface="Work Sans"/>
                <a:cs typeface="Work Sans"/>
                <a:sym typeface="Work Sans"/>
              </a:defRPr>
            </a:lvl3pPr>
            <a:lvl4pPr lvl="3">
              <a:spcBef>
                <a:spcPts val="0"/>
              </a:spcBef>
              <a:spcAft>
                <a:spcPts val="0"/>
              </a:spcAft>
              <a:buSzPts val="1400"/>
              <a:buFont typeface="Work Sans"/>
              <a:buNone/>
              <a:defRPr>
                <a:latin typeface="Work Sans"/>
                <a:ea typeface="Work Sans"/>
                <a:cs typeface="Work Sans"/>
                <a:sym typeface="Work Sans"/>
              </a:defRPr>
            </a:lvl4pPr>
            <a:lvl5pPr lvl="4">
              <a:spcBef>
                <a:spcPts val="0"/>
              </a:spcBef>
              <a:spcAft>
                <a:spcPts val="0"/>
              </a:spcAft>
              <a:buSzPts val="1400"/>
              <a:buFont typeface="Work Sans"/>
              <a:buNone/>
              <a:defRPr>
                <a:latin typeface="Work Sans"/>
                <a:ea typeface="Work Sans"/>
                <a:cs typeface="Work Sans"/>
                <a:sym typeface="Work Sans"/>
              </a:defRPr>
            </a:lvl5pPr>
            <a:lvl6pPr lvl="5">
              <a:spcBef>
                <a:spcPts val="0"/>
              </a:spcBef>
              <a:spcAft>
                <a:spcPts val="0"/>
              </a:spcAft>
              <a:buSzPts val="1400"/>
              <a:buFont typeface="Work Sans"/>
              <a:buNone/>
              <a:defRPr>
                <a:latin typeface="Work Sans"/>
                <a:ea typeface="Work Sans"/>
                <a:cs typeface="Work Sans"/>
                <a:sym typeface="Work Sans"/>
              </a:defRPr>
            </a:lvl6pPr>
            <a:lvl7pPr lvl="6">
              <a:spcBef>
                <a:spcPts val="0"/>
              </a:spcBef>
              <a:spcAft>
                <a:spcPts val="0"/>
              </a:spcAft>
              <a:buSzPts val="1400"/>
              <a:buFont typeface="Work Sans"/>
              <a:buNone/>
              <a:defRPr>
                <a:latin typeface="Work Sans"/>
                <a:ea typeface="Work Sans"/>
                <a:cs typeface="Work Sans"/>
                <a:sym typeface="Work Sans"/>
              </a:defRPr>
            </a:lvl7pPr>
            <a:lvl8pPr lvl="7">
              <a:spcBef>
                <a:spcPts val="0"/>
              </a:spcBef>
              <a:spcAft>
                <a:spcPts val="0"/>
              </a:spcAft>
              <a:buSzPts val="1400"/>
              <a:buFont typeface="Work Sans"/>
              <a:buNone/>
              <a:defRPr>
                <a:latin typeface="Work Sans"/>
                <a:ea typeface="Work Sans"/>
                <a:cs typeface="Work Sans"/>
                <a:sym typeface="Work Sans"/>
              </a:defRPr>
            </a:lvl8pPr>
            <a:lvl9pPr lvl="8">
              <a:spcBef>
                <a:spcPts val="0"/>
              </a:spcBef>
              <a:spcAft>
                <a:spcPts val="0"/>
              </a:spcAft>
              <a:buSzPts val="1400"/>
              <a:buFont typeface="Work Sans"/>
              <a:buNone/>
              <a:defRPr>
                <a:latin typeface="Work Sans"/>
                <a:ea typeface="Work Sans"/>
                <a:cs typeface="Work Sans"/>
                <a:sym typeface="Work Sans"/>
              </a:defRPr>
            </a:lvl9pPr>
          </a:lstStyle>
          <a:p/>
        </p:txBody>
      </p:sp>
      <p:sp>
        <p:nvSpPr>
          <p:cNvPr id="53" name="Google Shape;53;p13"/>
          <p:cNvSpPr txBox="1"/>
          <p:nvPr>
            <p:ph idx="1" type="body"/>
          </p:nvPr>
        </p:nvSpPr>
        <p:spPr>
          <a:xfrm>
            <a:off x="228600" y="2909450"/>
            <a:ext cx="8686800" cy="2008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Font typeface="Work Sans"/>
              <a:buChar char="●"/>
              <a:defRPr>
                <a:solidFill>
                  <a:schemeClr val="lt1"/>
                </a:solidFill>
                <a:latin typeface="Work Sans"/>
                <a:ea typeface="Work Sans"/>
                <a:cs typeface="Work Sans"/>
                <a:sym typeface="Work Sans"/>
              </a:defRPr>
            </a:lvl1pPr>
            <a:lvl2pPr indent="-317500" lvl="1" marL="914400">
              <a:spcBef>
                <a:spcPts val="0"/>
              </a:spcBef>
              <a:spcAft>
                <a:spcPts val="0"/>
              </a:spcAft>
              <a:buClr>
                <a:schemeClr val="lt1"/>
              </a:buClr>
              <a:buSzPts val="1400"/>
              <a:buFont typeface="Work Sans"/>
              <a:buChar char="○"/>
              <a:defRPr>
                <a:solidFill>
                  <a:schemeClr val="lt1"/>
                </a:solidFill>
                <a:latin typeface="Work Sans"/>
                <a:ea typeface="Work Sans"/>
                <a:cs typeface="Work Sans"/>
                <a:sym typeface="Work Sans"/>
              </a:defRPr>
            </a:lvl2pPr>
            <a:lvl3pPr indent="-317500" lvl="2" marL="1371600">
              <a:spcBef>
                <a:spcPts val="0"/>
              </a:spcBef>
              <a:spcAft>
                <a:spcPts val="0"/>
              </a:spcAft>
              <a:buClr>
                <a:schemeClr val="lt1"/>
              </a:buClr>
              <a:buSzPts val="1400"/>
              <a:buFont typeface="Work Sans"/>
              <a:buChar char="■"/>
              <a:defRPr>
                <a:solidFill>
                  <a:schemeClr val="lt1"/>
                </a:solidFill>
                <a:latin typeface="Work Sans"/>
                <a:ea typeface="Work Sans"/>
                <a:cs typeface="Work Sans"/>
                <a:sym typeface="Work Sans"/>
              </a:defRPr>
            </a:lvl3pPr>
            <a:lvl4pPr indent="-317500" lvl="3" marL="1828800">
              <a:spcBef>
                <a:spcPts val="0"/>
              </a:spcBef>
              <a:spcAft>
                <a:spcPts val="0"/>
              </a:spcAft>
              <a:buClr>
                <a:schemeClr val="lt1"/>
              </a:buClr>
              <a:buSzPts val="1400"/>
              <a:buFont typeface="Work Sans"/>
              <a:buChar char="●"/>
              <a:defRPr>
                <a:solidFill>
                  <a:schemeClr val="lt1"/>
                </a:solidFill>
                <a:latin typeface="Work Sans"/>
                <a:ea typeface="Work Sans"/>
                <a:cs typeface="Work Sans"/>
                <a:sym typeface="Work Sans"/>
              </a:defRPr>
            </a:lvl4pPr>
            <a:lvl5pPr indent="-317500" lvl="4" marL="2286000">
              <a:spcBef>
                <a:spcPts val="0"/>
              </a:spcBef>
              <a:spcAft>
                <a:spcPts val="0"/>
              </a:spcAft>
              <a:buClr>
                <a:schemeClr val="lt1"/>
              </a:buClr>
              <a:buSzPts val="1400"/>
              <a:buFont typeface="Work Sans"/>
              <a:buChar char="○"/>
              <a:defRPr>
                <a:solidFill>
                  <a:schemeClr val="lt1"/>
                </a:solidFill>
                <a:latin typeface="Work Sans"/>
                <a:ea typeface="Work Sans"/>
                <a:cs typeface="Work Sans"/>
                <a:sym typeface="Work Sans"/>
              </a:defRPr>
            </a:lvl5pPr>
            <a:lvl6pPr indent="-317500" lvl="5" marL="2743200">
              <a:spcBef>
                <a:spcPts val="0"/>
              </a:spcBef>
              <a:spcAft>
                <a:spcPts val="0"/>
              </a:spcAft>
              <a:buClr>
                <a:schemeClr val="lt1"/>
              </a:buClr>
              <a:buSzPts val="1400"/>
              <a:buFont typeface="Work Sans"/>
              <a:buChar char="■"/>
              <a:defRPr>
                <a:solidFill>
                  <a:schemeClr val="lt1"/>
                </a:solidFill>
                <a:latin typeface="Work Sans"/>
                <a:ea typeface="Work Sans"/>
                <a:cs typeface="Work Sans"/>
                <a:sym typeface="Work Sans"/>
              </a:defRPr>
            </a:lvl6pPr>
            <a:lvl7pPr indent="-317500" lvl="6" marL="3200400">
              <a:spcBef>
                <a:spcPts val="0"/>
              </a:spcBef>
              <a:spcAft>
                <a:spcPts val="0"/>
              </a:spcAft>
              <a:buClr>
                <a:schemeClr val="lt1"/>
              </a:buClr>
              <a:buSzPts val="1400"/>
              <a:buFont typeface="Work Sans"/>
              <a:buChar char="●"/>
              <a:defRPr>
                <a:solidFill>
                  <a:schemeClr val="lt1"/>
                </a:solidFill>
                <a:latin typeface="Work Sans"/>
                <a:ea typeface="Work Sans"/>
                <a:cs typeface="Work Sans"/>
                <a:sym typeface="Work Sans"/>
              </a:defRPr>
            </a:lvl7pPr>
            <a:lvl8pPr indent="-317500" lvl="7" marL="3657600">
              <a:spcBef>
                <a:spcPts val="0"/>
              </a:spcBef>
              <a:spcAft>
                <a:spcPts val="0"/>
              </a:spcAft>
              <a:buClr>
                <a:schemeClr val="lt1"/>
              </a:buClr>
              <a:buSzPts val="1400"/>
              <a:buFont typeface="Work Sans"/>
              <a:buChar char="○"/>
              <a:defRPr>
                <a:solidFill>
                  <a:schemeClr val="lt1"/>
                </a:solidFill>
                <a:latin typeface="Work Sans"/>
                <a:ea typeface="Work Sans"/>
                <a:cs typeface="Work Sans"/>
                <a:sym typeface="Work Sans"/>
              </a:defRPr>
            </a:lvl8pPr>
            <a:lvl9pPr indent="-317500" lvl="8" marL="4114800">
              <a:spcBef>
                <a:spcPts val="0"/>
              </a:spcBef>
              <a:spcAft>
                <a:spcPts val="0"/>
              </a:spcAft>
              <a:buClr>
                <a:schemeClr val="lt1"/>
              </a:buClr>
              <a:buSzPts val="1400"/>
              <a:buFont typeface="Work Sans"/>
              <a:buChar char="■"/>
              <a:defRPr>
                <a:solidFill>
                  <a:schemeClr val="lt1"/>
                </a:solidFill>
                <a:latin typeface="Work Sans"/>
                <a:ea typeface="Work Sans"/>
                <a:cs typeface="Work Sans"/>
                <a:sym typeface="Work Sans"/>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19">
          <p15:clr>
            <a:srgbClr val="E46962"/>
          </p15:clr>
        </p15:guide>
        <p15:guide id="2" pos="593">
          <p15:clr>
            <a:srgbClr val="E46962"/>
          </p15:clr>
        </p15:guide>
        <p15:guide id="3" pos="669">
          <p15:clr>
            <a:srgbClr val="E46962"/>
          </p15:clr>
        </p15:guide>
        <p15:guide id="4" pos="1044">
          <p15:clr>
            <a:srgbClr val="E46962"/>
          </p15:clr>
        </p15:guide>
        <p15:guide id="5" pos="1119">
          <p15:clr>
            <a:srgbClr val="E46962"/>
          </p15:clr>
        </p15:guide>
        <p15:guide id="6" pos="1494">
          <p15:clr>
            <a:srgbClr val="E46962"/>
          </p15:clr>
        </p15:guide>
        <p15:guide id="7" pos="1569">
          <p15:clr>
            <a:srgbClr val="E46962"/>
          </p15:clr>
        </p15:guide>
        <p15:guide id="8" pos="1944">
          <p15:clr>
            <a:srgbClr val="E46962"/>
          </p15:clr>
        </p15:guide>
        <p15:guide id="9" pos="2019">
          <p15:clr>
            <a:srgbClr val="E46962"/>
          </p15:clr>
        </p15:guide>
        <p15:guide id="10" pos="2394">
          <p15:clr>
            <a:srgbClr val="E46962"/>
          </p15:clr>
        </p15:guide>
        <p15:guide id="11" pos="2469">
          <p15:clr>
            <a:srgbClr val="E46962"/>
          </p15:clr>
        </p15:guide>
        <p15:guide id="12" pos="2844">
          <p15:clr>
            <a:srgbClr val="E46962"/>
          </p15:clr>
        </p15:guide>
        <p15:guide id="13" pos="2919">
          <p15:clr>
            <a:srgbClr val="E46962"/>
          </p15:clr>
        </p15:guide>
        <p15:guide id="14" pos="3294">
          <p15:clr>
            <a:srgbClr val="E46962"/>
          </p15:clr>
        </p15:guide>
        <p15:guide id="15" pos="3370">
          <p15:clr>
            <a:srgbClr val="E46962"/>
          </p15:clr>
        </p15:guide>
        <p15:guide id="16" pos="3744">
          <p15:clr>
            <a:srgbClr val="E46962"/>
          </p15:clr>
        </p15:guide>
        <p15:guide id="17" pos="3820">
          <p15:clr>
            <a:srgbClr val="E46962"/>
          </p15:clr>
        </p15:guide>
        <p15:guide id="18" pos="4194">
          <p15:clr>
            <a:srgbClr val="E46962"/>
          </p15:clr>
        </p15:guide>
        <p15:guide id="19" pos="4270">
          <p15:clr>
            <a:srgbClr val="E46962"/>
          </p15:clr>
        </p15:guide>
        <p15:guide id="20" pos="4644">
          <p15:clr>
            <a:srgbClr val="E46962"/>
          </p15:clr>
        </p15:guide>
        <p15:guide id="21" pos="4720">
          <p15:clr>
            <a:srgbClr val="E46962"/>
          </p15:clr>
        </p15:guide>
        <p15:guide id="22" pos="5094">
          <p15:clr>
            <a:srgbClr val="E46962"/>
          </p15:clr>
        </p15:guide>
        <p15:guide id="23" pos="5170">
          <p15:clr>
            <a:srgbClr val="E46962"/>
          </p15:clr>
        </p15:guide>
        <p15:guide id="24" pos="5544">
          <p15:clr>
            <a:srgbClr val="E46962"/>
          </p15:clr>
        </p15:guide>
        <p15:guide id="25" orient="horz" pos="141">
          <p15:clr>
            <a:srgbClr val="E46962"/>
          </p15:clr>
        </p15:guide>
        <p15:guide id="26" orient="horz" pos="3061">
          <p15:clr>
            <a:srgbClr val="E46962"/>
          </p15:clr>
        </p15:guide>
        <p15:guide id="27" pos="144">
          <p15:clr>
            <a:srgbClr val="E46962"/>
          </p15:clr>
        </p15:guide>
        <p15:guide id="28" pos="5616">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1"/>
          <p:cNvSpPr txBox="1"/>
          <p:nvPr>
            <p:ph type="title"/>
          </p:nvPr>
        </p:nvSpPr>
        <p:spPr>
          <a:xfrm>
            <a:off x="80350" y="102275"/>
            <a:ext cx="8835000" cy="262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Office Hours Tracking</a:t>
            </a:r>
            <a:endParaRPr/>
          </a:p>
        </p:txBody>
      </p:sp>
      <p:sp>
        <p:nvSpPr>
          <p:cNvPr id="351" name="Google Shape;351;p51"/>
          <p:cNvSpPr txBox="1"/>
          <p:nvPr>
            <p:ph idx="3" type="subTitle"/>
          </p:nvPr>
        </p:nvSpPr>
        <p:spPr>
          <a:xfrm>
            <a:off x="3100296" y="4400125"/>
            <a:ext cx="2137500" cy="44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rPr lang="en"/>
              <a:t>By Ethan Tran, Bryson Brown, Chen-Hung Wu, Franklin Kao, Gourangi Taware, </a:t>
            </a:r>
            <a:r>
              <a:rPr lang="en"/>
              <a:t>Nazar Oladepo</a:t>
            </a:r>
            <a:r>
              <a:rPr lang="en"/>
              <a:t>, Nhat Nguyen</a:t>
            </a:r>
            <a:endParaRPr/>
          </a:p>
          <a:p>
            <a:pPr indent="0" lvl="0" marL="0" rtl="0" algn="l">
              <a:spcBef>
                <a:spcPts val="0"/>
              </a:spcBef>
              <a:spcAft>
                <a:spcPts val="0"/>
              </a:spcAft>
              <a:buNone/>
            </a:pPr>
            <a:r>
              <a:t/>
            </a:r>
            <a:endParaRPr/>
          </a:p>
        </p:txBody>
      </p:sp>
      <p:sp>
        <p:nvSpPr>
          <p:cNvPr id="352" name="Google Shape;352;p51"/>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2"/>
          <p:cNvSpPr txBox="1"/>
          <p:nvPr>
            <p:ph type="title"/>
          </p:nvPr>
        </p:nvSpPr>
        <p:spPr>
          <a:xfrm>
            <a:off x="118775" y="390949"/>
            <a:ext cx="4395900" cy="210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rPr lang="en"/>
              <a:t>Client Needs</a:t>
            </a:r>
            <a:endParaRPr/>
          </a:p>
        </p:txBody>
      </p:sp>
      <p:sp>
        <p:nvSpPr>
          <p:cNvPr id="358" name="Google Shape;358;p52"/>
          <p:cNvSpPr txBox="1"/>
          <p:nvPr>
            <p:ph idx="1" type="subTitle"/>
          </p:nvPr>
        </p:nvSpPr>
        <p:spPr>
          <a:xfrm>
            <a:off x="126525" y="95069"/>
            <a:ext cx="3673800" cy="31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52"/>
          <p:cNvSpPr txBox="1"/>
          <p:nvPr/>
        </p:nvSpPr>
        <p:spPr>
          <a:xfrm>
            <a:off x="225600" y="1335500"/>
            <a:ext cx="8576100" cy="268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Work Sans"/>
                <a:ea typeface="Work Sans"/>
                <a:cs typeface="Work Sans"/>
                <a:sym typeface="Work Sans"/>
              </a:rPr>
              <a:t>Our client needed a platform that allowed for students to mark when they were attending office hours so that TA’s could be assigned to busier times. The client also needed the TA’s to be able to mark that they were attending their office hours for billing purposes. Finally, the client needed to be able to download all of this data. </a:t>
            </a:r>
            <a:endParaRPr>
              <a:solidFill>
                <a:schemeClr val="lt1"/>
              </a:solidFill>
              <a:latin typeface="Work Sans"/>
              <a:ea typeface="Work Sans"/>
              <a:cs typeface="Work Sans"/>
              <a:sym typeface="Work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3"/>
          <p:cNvSpPr txBox="1"/>
          <p:nvPr>
            <p:ph type="title"/>
          </p:nvPr>
        </p:nvSpPr>
        <p:spPr>
          <a:xfrm>
            <a:off x="347550" y="487950"/>
            <a:ext cx="7566300" cy="106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product</a:t>
            </a:r>
            <a:endParaRPr/>
          </a:p>
        </p:txBody>
      </p:sp>
      <p:sp>
        <p:nvSpPr>
          <p:cNvPr id="365" name="Google Shape;365;p53"/>
          <p:cNvSpPr txBox="1"/>
          <p:nvPr>
            <p:ph idx="1" type="subTitle"/>
          </p:nvPr>
        </p:nvSpPr>
        <p:spPr>
          <a:xfrm>
            <a:off x="126525" y="95069"/>
            <a:ext cx="3673800" cy="31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53"/>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7" name="Google Shape;367;p53"/>
          <p:cNvSpPr txBox="1"/>
          <p:nvPr/>
        </p:nvSpPr>
        <p:spPr>
          <a:xfrm>
            <a:off x="640675" y="1687425"/>
            <a:ext cx="4588500" cy="2698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Work Sans"/>
              <a:buChar char="-"/>
            </a:pPr>
            <a:r>
              <a:rPr lang="en">
                <a:solidFill>
                  <a:schemeClr val="lt1"/>
                </a:solidFill>
                <a:latin typeface="Work Sans"/>
                <a:ea typeface="Work Sans"/>
                <a:cs typeface="Work Sans"/>
                <a:sym typeface="Work Sans"/>
              </a:rPr>
              <a:t>Our final product allows for students, TAs, and admins to login and see role-specific pages. </a:t>
            </a:r>
            <a:endParaRPr>
              <a:solidFill>
                <a:schemeClr val="lt1"/>
              </a:solidFill>
              <a:latin typeface="Work Sans"/>
              <a:ea typeface="Work Sans"/>
              <a:cs typeface="Work Sans"/>
              <a:sym typeface="Work Sans"/>
            </a:endParaRPr>
          </a:p>
          <a:p>
            <a:pPr indent="-317500" lvl="0" marL="457200" rtl="0" algn="l">
              <a:spcBef>
                <a:spcPts val="0"/>
              </a:spcBef>
              <a:spcAft>
                <a:spcPts val="0"/>
              </a:spcAft>
              <a:buClr>
                <a:schemeClr val="lt1"/>
              </a:buClr>
              <a:buSzPts val="1400"/>
              <a:buFont typeface="Work Sans"/>
              <a:buChar char="-"/>
            </a:pPr>
            <a:r>
              <a:rPr lang="en">
                <a:solidFill>
                  <a:schemeClr val="lt1"/>
                </a:solidFill>
                <a:latin typeface="Work Sans"/>
                <a:ea typeface="Work Sans"/>
                <a:cs typeface="Work Sans"/>
                <a:sym typeface="Work Sans"/>
              </a:rPr>
              <a:t>These pages have role-specific actions </a:t>
            </a:r>
            <a:endParaRPr>
              <a:solidFill>
                <a:schemeClr val="lt1"/>
              </a:solidFill>
              <a:latin typeface="Work Sans"/>
              <a:ea typeface="Work Sans"/>
              <a:cs typeface="Work Sans"/>
              <a:sym typeface="Work Sans"/>
            </a:endParaRPr>
          </a:p>
        </p:txBody>
      </p:sp>
      <p:pic>
        <p:nvPicPr>
          <p:cNvPr id="368" name="Google Shape;368;p53"/>
          <p:cNvPicPr preferRelativeResize="0"/>
          <p:nvPr/>
        </p:nvPicPr>
        <p:blipFill>
          <a:blip r:embed="rId3">
            <a:alphaModFix/>
          </a:blip>
          <a:stretch>
            <a:fillRect/>
          </a:stretch>
        </p:blipFill>
        <p:spPr>
          <a:xfrm>
            <a:off x="5105075" y="1705526"/>
            <a:ext cx="3908451" cy="2662000"/>
          </a:xfrm>
          <a:prstGeom prst="rect">
            <a:avLst/>
          </a:prstGeom>
          <a:noFill/>
          <a:ln>
            <a:noFill/>
          </a:ln>
        </p:spPr>
      </p:pic>
      <p:pic>
        <p:nvPicPr>
          <p:cNvPr id="369" name="Google Shape;369;p53"/>
          <p:cNvPicPr preferRelativeResize="0"/>
          <p:nvPr/>
        </p:nvPicPr>
        <p:blipFill>
          <a:blip r:embed="rId4">
            <a:alphaModFix/>
          </a:blip>
          <a:stretch>
            <a:fillRect/>
          </a:stretch>
        </p:blipFill>
        <p:spPr>
          <a:xfrm>
            <a:off x="522375" y="2799259"/>
            <a:ext cx="4419598" cy="191649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4"/>
          <p:cNvSpPr txBox="1"/>
          <p:nvPr>
            <p:ph type="title"/>
          </p:nvPr>
        </p:nvSpPr>
        <p:spPr>
          <a:xfrm>
            <a:off x="347550" y="487950"/>
            <a:ext cx="7566300" cy="106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Student Page</a:t>
            </a:r>
            <a:endParaRPr/>
          </a:p>
        </p:txBody>
      </p:sp>
      <p:sp>
        <p:nvSpPr>
          <p:cNvPr id="375" name="Google Shape;375;p54"/>
          <p:cNvSpPr txBox="1"/>
          <p:nvPr>
            <p:ph idx="1" type="subTitle"/>
          </p:nvPr>
        </p:nvSpPr>
        <p:spPr>
          <a:xfrm>
            <a:off x="126525" y="95069"/>
            <a:ext cx="3673800" cy="31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COMPANY NAME</a:t>
            </a:r>
            <a:endParaRPr/>
          </a:p>
        </p:txBody>
      </p:sp>
      <p:sp>
        <p:nvSpPr>
          <p:cNvPr id="376" name="Google Shape;376;p54"/>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7" name="Google Shape;377;p54"/>
          <p:cNvSpPr txBox="1"/>
          <p:nvPr/>
        </p:nvSpPr>
        <p:spPr>
          <a:xfrm>
            <a:off x="577500" y="1687425"/>
            <a:ext cx="4588500" cy="2698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Work Sans"/>
              <a:buChar char="-"/>
            </a:pPr>
            <a:r>
              <a:rPr lang="en">
                <a:solidFill>
                  <a:schemeClr val="lt1"/>
                </a:solidFill>
                <a:latin typeface="Work Sans"/>
                <a:ea typeface="Work Sans"/>
                <a:cs typeface="Work Sans"/>
                <a:sym typeface="Work Sans"/>
              </a:rPr>
              <a:t>Students are first prompted for what class they are attending office hours for</a:t>
            </a:r>
            <a:endParaRPr>
              <a:solidFill>
                <a:schemeClr val="lt1"/>
              </a:solidFill>
              <a:latin typeface="Work Sans"/>
              <a:ea typeface="Work Sans"/>
              <a:cs typeface="Work Sans"/>
              <a:sym typeface="Work Sans"/>
            </a:endParaRPr>
          </a:p>
          <a:p>
            <a:pPr indent="-317500" lvl="0" marL="457200" rtl="0" algn="l">
              <a:spcBef>
                <a:spcPts val="0"/>
              </a:spcBef>
              <a:spcAft>
                <a:spcPts val="0"/>
              </a:spcAft>
              <a:buClr>
                <a:schemeClr val="lt1"/>
              </a:buClr>
              <a:buSzPts val="1400"/>
              <a:buFont typeface="Work Sans"/>
              <a:buChar char="-"/>
            </a:pPr>
            <a:r>
              <a:rPr lang="en">
                <a:solidFill>
                  <a:schemeClr val="lt1"/>
                </a:solidFill>
                <a:latin typeface="Work Sans"/>
                <a:ea typeface="Work Sans"/>
                <a:cs typeface="Work Sans"/>
                <a:sym typeface="Work Sans"/>
              </a:rPr>
              <a:t>They are then able to mark that they are there. </a:t>
            </a:r>
            <a:endParaRPr>
              <a:solidFill>
                <a:schemeClr val="lt1"/>
              </a:solidFill>
              <a:latin typeface="Work Sans"/>
              <a:ea typeface="Work Sans"/>
              <a:cs typeface="Work Sans"/>
              <a:sym typeface="Work Sans"/>
            </a:endParaRPr>
          </a:p>
        </p:txBody>
      </p:sp>
      <p:pic>
        <p:nvPicPr>
          <p:cNvPr id="378" name="Google Shape;378;p54"/>
          <p:cNvPicPr preferRelativeResize="0"/>
          <p:nvPr/>
        </p:nvPicPr>
        <p:blipFill>
          <a:blip r:embed="rId3">
            <a:alphaModFix/>
          </a:blip>
          <a:stretch>
            <a:fillRect/>
          </a:stretch>
        </p:blipFill>
        <p:spPr>
          <a:xfrm>
            <a:off x="3493423" y="2674400"/>
            <a:ext cx="5308399" cy="22773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5"/>
          <p:cNvSpPr txBox="1"/>
          <p:nvPr>
            <p:ph type="title"/>
          </p:nvPr>
        </p:nvSpPr>
        <p:spPr>
          <a:xfrm>
            <a:off x="347550" y="487950"/>
            <a:ext cx="7566300" cy="106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 Page</a:t>
            </a:r>
            <a:endParaRPr/>
          </a:p>
        </p:txBody>
      </p:sp>
      <p:sp>
        <p:nvSpPr>
          <p:cNvPr id="384" name="Google Shape;384;p55"/>
          <p:cNvSpPr txBox="1"/>
          <p:nvPr>
            <p:ph idx="1" type="subTitle"/>
          </p:nvPr>
        </p:nvSpPr>
        <p:spPr>
          <a:xfrm>
            <a:off x="126525" y="95069"/>
            <a:ext cx="3673800" cy="31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COMPANY NAME</a:t>
            </a:r>
            <a:endParaRPr/>
          </a:p>
        </p:txBody>
      </p:sp>
      <p:sp>
        <p:nvSpPr>
          <p:cNvPr id="385" name="Google Shape;385;p55"/>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6" name="Google Shape;386;p55"/>
          <p:cNvSpPr txBox="1"/>
          <p:nvPr/>
        </p:nvSpPr>
        <p:spPr>
          <a:xfrm>
            <a:off x="577500" y="1687425"/>
            <a:ext cx="4588500" cy="26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Work Sans"/>
              <a:ea typeface="Work Sans"/>
              <a:cs typeface="Work Sans"/>
              <a:sym typeface="Work Sans"/>
            </a:endParaRPr>
          </a:p>
          <a:p>
            <a:pPr indent="-317500" lvl="0" marL="457200" rtl="0" algn="l">
              <a:spcBef>
                <a:spcPts val="0"/>
              </a:spcBef>
              <a:spcAft>
                <a:spcPts val="0"/>
              </a:spcAft>
              <a:buClr>
                <a:schemeClr val="lt1"/>
              </a:buClr>
              <a:buSzPts val="1400"/>
              <a:buFont typeface="Work Sans"/>
              <a:buChar char="-"/>
            </a:pPr>
            <a:r>
              <a:rPr lang="en">
                <a:solidFill>
                  <a:schemeClr val="lt1"/>
                </a:solidFill>
                <a:latin typeface="Work Sans"/>
                <a:ea typeface="Work Sans"/>
                <a:cs typeface="Work Sans"/>
                <a:sym typeface="Work Sans"/>
              </a:rPr>
              <a:t>TA’s just need to mark that they are there. </a:t>
            </a:r>
            <a:endParaRPr>
              <a:solidFill>
                <a:schemeClr val="lt1"/>
              </a:solidFill>
              <a:latin typeface="Work Sans"/>
              <a:ea typeface="Work Sans"/>
              <a:cs typeface="Work Sans"/>
              <a:sym typeface="Work Sans"/>
            </a:endParaRPr>
          </a:p>
        </p:txBody>
      </p:sp>
      <p:pic>
        <p:nvPicPr>
          <p:cNvPr id="387" name="Google Shape;387;p55"/>
          <p:cNvPicPr preferRelativeResize="0"/>
          <p:nvPr/>
        </p:nvPicPr>
        <p:blipFill>
          <a:blip r:embed="rId3">
            <a:alphaModFix/>
          </a:blip>
          <a:stretch>
            <a:fillRect/>
          </a:stretch>
        </p:blipFill>
        <p:spPr>
          <a:xfrm>
            <a:off x="3548373" y="2571750"/>
            <a:ext cx="4959929" cy="23787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6"/>
          <p:cNvSpPr txBox="1"/>
          <p:nvPr>
            <p:ph type="title"/>
          </p:nvPr>
        </p:nvSpPr>
        <p:spPr>
          <a:xfrm>
            <a:off x="347550" y="487950"/>
            <a:ext cx="7566300" cy="106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Admin Page</a:t>
            </a:r>
            <a:endParaRPr/>
          </a:p>
        </p:txBody>
      </p:sp>
      <p:sp>
        <p:nvSpPr>
          <p:cNvPr id="393" name="Google Shape;393;p56"/>
          <p:cNvSpPr txBox="1"/>
          <p:nvPr>
            <p:ph idx="1" type="subTitle"/>
          </p:nvPr>
        </p:nvSpPr>
        <p:spPr>
          <a:xfrm>
            <a:off x="126525" y="95069"/>
            <a:ext cx="3673800" cy="31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COMPANY NAME</a:t>
            </a:r>
            <a:endParaRPr/>
          </a:p>
        </p:txBody>
      </p:sp>
      <p:sp>
        <p:nvSpPr>
          <p:cNvPr id="394" name="Google Shape;394;p56"/>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5" name="Google Shape;395;p56"/>
          <p:cNvSpPr txBox="1"/>
          <p:nvPr/>
        </p:nvSpPr>
        <p:spPr>
          <a:xfrm>
            <a:off x="577500" y="1687425"/>
            <a:ext cx="3673800" cy="2698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Work Sans"/>
              <a:buChar char="-"/>
            </a:pPr>
            <a:r>
              <a:rPr lang="en">
                <a:solidFill>
                  <a:schemeClr val="lt1"/>
                </a:solidFill>
                <a:latin typeface="Work Sans"/>
                <a:ea typeface="Work Sans"/>
                <a:cs typeface="Work Sans"/>
                <a:sym typeface="Work Sans"/>
              </a:rPr>
              <a:t>Admins can download the TA/Student data for their selected time range</a:t>
            </a:r>
            <a:endParaRPr>
              <a:solidFill>
                <a:schemeClr val="lt1"/>
              </a:solidFill>
              <a:latin typeface="Work Sans"/>
              <a:ea typeface="Work Sans"/>
              <a:cs typeface="Work Sans"/>
              <a:sym typeface="Work Sans"/>
            </a:endParaRPr>
          </a:p>
          <a:p>
            <a:pPr indent="-317500" lvl="0" marL="457200" rtl="0" algn="l">
              <a:spcBef>
                <a:spcPts val="0"/>
              </a:spcBef>
              <a:spcAft>
                <a:spcPts val="0"/>
              </a:spcAft>
              <a:buClr>
                <a:schemeClr val="lt1"/>
              </a:buClr>
              <a:buSzPts val="1400"/>
              <a:buFont typeface="Work Sans"/>
              <a:buChar char="-"/>
            </a:pPr>
            <a:r>
              <a:rPr lang="en">
                <a:solidFill>
                  <a:schemeClr val="lt1"/>
                </a:solidFill>
                <a:latin typeface="Work Sans"/>
                <a:ea typeface="Work Sans"/>
                <a:cs typeface="Work Sans"/>
                <a:sym typeface="Work Sans"/>
              </a:rPr>
              <a:t>Admin can upload new TA/Admins</a:t>
            </a:r>
            <a:endParaRPr>
              <a:solidFill>
                <a:schemeClr val="lt1"/>
              </a:solidFill>
              <a:latin typeface="Work Sans"/>
              <a:ea typeface="Work Sans"/>
              <a:cs typeface="Work Sans"/>
              <a:sym typeface="Work Sans"/>
            </a:endParaRPr>
          </a:p>
          <a:p>
            <a:pPr indent="-317500" lvl="0" marL="457200" rtl="0" algn="l">
              <a:spcBef>
                <a:spcPts val="0"/>
              </a:spcBef>
              <a:spcAft>
                <a:spcPts val="0"/>
              </a:spcAft>
              <a:buClr>
                <a:schemeClr val="lt1"/>
              </a:buClr>
              <a:buSzPts val="1400"/>
              <a:buFont typeface="Work Sans"/>
              <a:buChar char="-"/>
            </a:pPr>
            <a:r>
              <a:rPr lang="en">
                <a:solidFill>
                  <a:schemeClr val="lt1"/>
                </a:solidFill>
                <a:latin typeface="Work Sans"/>
                <a:ea typeface="Work Sans"/>
                <a:cs typeface="Work Sans"/>
                <a:sym typeface="Work Sans"/>
              </a:rPr>
              <a:t>Admin can see the student attendance as a histogram over a selected time period</a:t>
            </a:r>
            <a:endParaRPr>
              <a:solidFill>
                <a:schemeClr val="lt1"/>
              </a:solidFill>
              <a:latin typeface="Work Sans"/>
              <a:ea typeface="Work Sans"/>
              <a:cs typeface="Work Sans"/>
              <a:sym typeface="Work Sans"/>
            </a:endParaRPr>
          </a:p>
          <a:p>
            <a:pPr indent="-317500" lvl="0" marL="457200" rtl="0" algn="l">
              <a:spcBef>
                <a:spcPts val="0"/>
              </a:spcBef>
              <a:spcAft>
                <a:spcPts val="0"/>
              </a:spcAft>
              <a:buClr>
                <a:schemeClr val="lt1"/>
              </a:buClr>
              <a:buSzPts val="1400"/>
              <a:buFont typeface="Work Sans"/>
              <a:buChar char="-"/>
            </a:pPr>
            <a:r>
              <a:rPr lang="en">
                <a:solidFill>
                  <a:schemeClr val="lt1"/>
                </a:solidFill>
                <a:latin typeface="Work Sans"/>
                <a:ea typeface="Work Sans"/>
                <a:cs typeface="Work Sans"/>
                <a:sym typeface="Work Sans"/>
              </a:rPr>
              <a:t>Admins can edit the classes that are shown to the students</a:t>
            </a:r>
            <a:endParaRPr>
              <a:solidFill>
                <a:schemeClr val="lt1"/>
              </a:solidFill>
              <a:latin typeface="Work Sans"/>
              <a:ea typeface="Work Sans"/>
              <a:cs typeface="Work Sans"/>
              <a:sym typeface="Work Sans"/>
            </a:endParaRPr>
          </a:p>
        </p:txBody>
      </p:sp>
      <p:pic>
        <p:nvPicPr>
          <p:cNvPr id="396" name="Google Shape;396;p56"/>
          <p:cNvPicPr preferRelativeResize="0"/>
          <p:nvPr/>
        </p:nvPicPr>
        <p:blipFill>
          <a:blip r:embed="rId3">
            <a:alphaModFix/>
          </a:blip>
          <a:stretch>
            <a:fillRect/>
          </a:stretch>
        </p:blipFill>
        <p:spPr>
          <a:xfrm>
            <a:off x="4268200" y="2661975"/>
            <a:ext cx="4671875" cy="2104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7"/>
          <p:cNvSpPr txBox="1"/>
          <p:nvPr>
            <p:ph type="title"/>
          </p:nvPr>
        </p:nvSpPr>
        <p:spPr>
          <a:xfrm>
            <a:off x="80350" y="102275"/>
            <a:ext cx="7292400" cy="414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402" name="Google Shape;402;p57"/>
          <p:cNvSpPr txBox="1"/>
          <p:nvPr>
            <p:ph idx="1" type="subTitle"/>
          </p:nvPr>
        </p:nvSpPr>
        <p:spPr>
          <a:xfrm>
            <a:off x="135589" y="4400125"/>
            <a:ext cx="2137500" cy="44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MM.DD.YY</a:t>
            </a:r>
            <a:endParaRPr/>
          </a:p>
          <a:p>
            <a:pPr indent="0" lvl="0" marL="0" rtl="0" algn="l">
              <a:spcBef>
                <a:spcPts val="0"/>
              </a:spcBef>
              <a:spcAft>
                <a:spcPts val="0"/>
              </a:spcAft>
              <a:buNone/>
            </a:pPr>
            <a:r>
              <a:rPr lang="en"/>
              <a:t>CONFERENCE / EVENT PRESENTATION</a:t>
            </a:r>
            <a:endParaRPr/>
          </a:p>
          <a:p>
            <a:pPr indent="0" lvl="0" marL="0" rtl="0" algn="l">
              <a:spcBef>
                <a:spcPts val="0"/>
              </a:spcBef>
              <a:spcAft>
                <a:spcPts val="0"/>
              </a:spcAft>
              <a:buNone/>
            </a:pPr>
            <a:r>
              <a:t/>
            </a:r>
            <a:endParaRPr/>
          </a:p>
        </p:txBody>
      </p:sp>
      <p:sp>
        <p:nvSpPr>
          <p:cNvPr id="403" name="Google Shape;403;p57"/>
          <p:cNvSpPr txBox="1"/>
          <p:nvPr>
            <p:ph idx="3" type="subTitle"/>
          </p:nvPr>
        </p:nvSpPr>
        <p:spPr>
          <a:xfrm>
            <a:off x="3100296" y="4400125"/>
            <a:ext cx="2137500" cy="44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FULL NAME</a:t>
            </a:r>
            <a:endParaRPr/>
          </a:p>
          <a:p>
            <a:pPr indent="0" lvl="0" marL="0" rtl="0" algn="l">
              <a:spcBef>
                <a:spcPts val="0"/>
              </a:spcBef>
              <a:spcAft>
                <a:spcPts val="0"/>
              </a:spcAft>
              <a:buNone/>
            </a:pPr>
            <a:r>
              <a:rPr lang="en"/>
              <a:t>WEBSITE / PHONE NUMBER</a:t>
            </a:r>
            <a:endParaRPr/>
          </a:p>
          <a:p>
            <a:pPr indent="0" lvl="0" marL="0" rtl="0" algn="l">
              <a:spcBef>
                <a:spcPts val="0"/>
              </a:spcBef>
              <a:spcAft>
                <a:spcPts val="0"/>
              </a:spcAft>
              <a:buNone/>
            </a:pPr>
            <a:r>
              <a:t/>
            </a:r>
            <a:endParaRPr/>
          </a:p>
        </p:txBody>
      </p:sp>
      <p:sp>
        <p:nvSpPr>
          <p:cNvPr id="404" name="Google Shape;404;p57"/>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Conference Event Presentation">
  <a:themeElements>
    <a:clrScheme name="Simple Light">
      <a:dk1>
        <a:srgbClr val="000000"/>
      </a:dk1>
      <a:lt1>
        <a:srgbClr val="FFFFF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6666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